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6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7" autoAdjust="0"/>
    <p:restoredTop sz="94660"/>
  </p:normalViewPr>
  <p:slideViewPr>
    <p:cSldViewPr snapToGrid="0">
      <p:cViewPr varScale="1">
        <p:scale>
          <a:sx n="58" d="100"/>
          <a:sy n="58" d="100"/>
        </p:scale>
        <p:origin x="102" y="13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ung" userId="76e2bfc3-baa9-4276-b672-249df6becf25" providerId="ADAL" clId="{30BB66A0-9DB0-4722-ABB2-6987CB2DB237}"/>
    <pc:docChg chg="undo custSel mod addSld modSld addMainMaster delMainMaster">
      <pc:chgData name="Hung" userId="76e2bfc3-baa9-4276-b672-249df6becf25" providerId="ADAL" clId="{30BB66A0-9DB0-4722-ABB2-6987CB2DB237}" dt="2020-10-15T01:32:40.391" v="3370" actId="313"/>
      <pc:docMkLst>
        <pc:docMk/>
      </pc:docMkLst>
      <pc:sldChg chg="addSp delSp modSp mod setBg modClrScheme chgLayout">
        <pc:chgData name="Hung" userId="76e2bfc3-baa9-4276-b672-249df6becf25" providerId="ADAL" clId="{30BB66A0-9DB0-4722-ABB2-6987CB2DB237}" dt="2020-10-14T18:41:08.803" v="2903" actId="20577"/>
        <pc:sldMkLst>
          <pc:docMk/>
          <pc:sldMk cId="1488774513" sldId="256"/>
        </pc:sldMkLst>
        <pc:spChg chg="mod">
          <ac:chgData name="Hung" userId="76e2bfc3-baa9-4276-b672-249df6becf25" providerId="ADAL" clId="{30BB66A0-9DB0-4722-ABB2-6987CB2DB237}" dt="2020-10-06T22:52:29.816" v="8" actId="255"/>
          <ac:spMkLst>
            <pc:docMk/>
            <pc:sldMk cId="1488774513" sldId="256"/>
            <ac:spMk id="2" creationId="{4DE55097-2504-487B-BED0-081A4B74B544}"/>
          </ac:spMkLst>
        </pc:spChg>
        <pc:spChg chg="mod">
          <ac:chgData name="Hung" userId="76e2bfc3-baa9-4276-b672-249df6becf25" providerId="ADAL" clId="{30BB66A0-9DB0-4722-ABB2-6987CB2DB237}" dt="2020-10-14T18:41:08.803" v="2903" actId="20577"/>
          <ac:spMkLst>
            <pc:docMk/>
            <pc:sldMk cId="1488774513" sldId="256"/>
            <ac:spMk id="3" creationId="{2FA24FBE-A023-44E7-AEBB-15EBED36FFD3}"/>
          </ac:spMkLst>
        </pc:spChg>
        <pc:spChg chg="add del">
          <ac:chgData name="Hung" userId="76e2bfc3-baa9-4276-b672-249df6becf25" providerId="ADAL" clId="{30BB66A0-9DB0-4722-ABB2-6987CB2DB237}" dt="2020-10-06T22:51:52.065" v="4" actId="26606"/>
          <ac:spMkLst>
            <pc:docMk/>
            <pc:sldMk cId="1488774513" sldId="256"/>
            <ac:spMk id="9" creationId="{2FDF0794-1B86-42B2-B8C7-F60123E638ED}"/>
          </ac:spMkLst>
        </pc:spChg>
        <pc:spChg chg="add del">
          <ac:chgData name="Hung" userId="76e2bfc3-baa9-4276-b672-249df6becf25" providerId="ADAL" clId="{30BB66A0-9DB0-4722-ABB2-6987CB2DB237}" dt="2020-10-06T22:51:52.065" v="4" actId="26606"/>
          <ac:spMkLst>
            <pc:docMk/>
            <pc:sldMk cId="1488774513" sldId="256"/>
            <ac:spMk id="11" creationId="{EEFC1EB0-DB92-4E98-B3A9-0CD6FA5A8B62}"/>
          </ac:spMkLst>
        </pc:spChg>
        <pc:spChg chg="add">
          <ac:chgData name="Hung" userId="76e2bfc3-baa9-4276-b672-249df6becf25" providerId="ADAL" clId="{30BB66A0-9DB0-4722-ABB2-6987CB2DB237}" dt="2020-10-06T22:51:52.065" v="4" actId="26606"/>
          <ac:spMkLst>
            <pc:docMk/>
            <pc:sldMk cId="1488774513" sldId="256"/>
            <ac:spMk id="18" creationId="{A9286AD2-18A9-4868-A4E3-7A2097A20810}"/>
          </ac:spMkLst>
        </pc:spChg>
        <pc:picChg chg="add del mod ord">
          <ac:chgData name="Hung" userId="76e2bfc3-baa9-4276-b672-249df6becf25" providerId="ADAL" clId="{30BB66A0-9DB0-4722-ABB2-6987CB2DB237}" dt="2020-10-06T22:52:45.548" v="10" actId="478"/>
          <ac:picMkLst>
            <pc:docMk/>
            <pc:sldMk cId="1488774513" sldId="256"/>
            <ac:picMk id="4" creationId="{A3D1D078-2546-4742-8265-0417BF89936D}"/>
          </ac:picMkLst>
        </pc:picChg>
        <pc:picChg chg="add mod modCrop">
          <ac:chgData name="Hung" userId="76e2bfc3-baa9-4276-b672-249df6becf25" providerId="ADAL" clId="{30BB66A0-9DB0-4722-ABB2-6987CB2DB237}" dt="2020-10-06T22:53:47.374" v="21" actId="1076"/>
          <ac:picMkLst>
            <pc:docMk/>
            <pc:sldMk cId="1488774513" sldId="256"/>
            <ac:picMk id="6" creationId="{5CE4D723-9177-4B7D-9FAF-1EE0E0B6056B}"/>
          </ac:picMkLst>
        </pc:picChg>
        <pc:cxnChg chg="add del">
          <ac:chgData name="Hung" userId="76e2bfc3-baa9-4276-b672-249df6becf25" providerId="ADAL" clId="{30BB66A0-9DB0-4722-ABB2-6987CB2DB237}" dt="2020-10-06T22:51:52.065" v="4" actId="26606"/>
          <ac:cxnSpMkLst>
            <pc:docMk/>
            <pc:sldMk cId="1488774513" sldId="256"/>
            <ac:cxnSpMk id="13" creationId="{96D07482-83A3-4451-943C-B46961082957}"/>
          </ac:cxnSpMkLst>
        </pc:cxnChg>
        <pc:cxnChg chg="add">
          <ac:chgData name="Hung" userId="76e2bfc3-baa9-4276-b672-249df6becf25" providerId="ADAL" clId="{30BB66A0-9DB0-4722-ABB2-6987CB2DB237}" dt="2020-10-06T22:51:52.065" v="4" actId="26606"/>
          <ac:cxnSpMkLst>
            <pc:docMk/>
            <pc:sldMk cId="1488774513" sldId="256"/>
            <ac:cxnSpMk id="20" creationId="{E7A7CD63-7EC3-44F3-95D0-595C4019FF24}"/>
          </ac:cxnSpMkLst>
        </pc:cxnChg>
      </pc:sldChg>
      <pc:sldChg chg="addSp delSp modSp add mod setBg delAnim modAnim setClrOvrMap">
        <pc:chgData name="Hung" userId="76e2bfc3-baa9-4276-b672-249df6becf25" providerId="ADAL" clId="{30BB66A0-9DB0-4722-ABB2-6987CB2DB237}" dt="2020-10-14T18:41:20.530" v="2905" actId="20577"/>
        <pc:sldMkLst>
          <pc:docMk/>
          <pc:sldMk cId="4046572178" sldId="257"/>
        </pc:sldMkLst>
        <pc:spChg chg="mod">
          <ac:chgData name="Hung" userId="76e2bfc3-baa9-4276-b672-249df6becf25" providerId="ADAL" clId="{30BB66A0-9DB0-4722-ABB2-6987CB2DB237}" dt="2020-10-06T23:05:32.403" v="538" actId="255"/>
          <ac:spMkLst>
            <pc:docMk/>
            <pc:sldMk cId="4046572178" sldId="257"/>
            <ac:spMk id="2" creationId="{940155E0-52B0-46E9-9DA5-D88A31095DC8}"/>
          </ac:spMkLst>
        </pc:spChg>
        <pc:spChg chg="mod">
          <ac:chgData name="Hung" userId="76e2bfc3-baa9-4276-b672-249df6becf25" providerId="ADAL" clId="{30BB66A0-9DB0-4722-ABB2-6987CB2DB237}" dt="2020-10-14T18:41:20.530" v="2905" actId="20577"/>
          <ac:spMkLst>
            <pc:docMk/>
            <pc:sldMk cId="4046572178" sldId="257"/>
            <ac:spMk id="3" creationId="{25631AAE-9D0E-4562-8D53-F9D164B3E84E}"/>
          </ac:spMkLst>
        </pc:spChg>
        <pc:spChg chg="add del">
          <ac:chgData name="Hung" userId="76e2bfc3-baa9-4276-b672-249df6becf25" providerId="ADAL" clId="{30BB66A0-9DB0-4722-ABB2-6987CB2DB237}" dt="2020-10-06T23:02:57.978" v="432" actId="26606"/>
          <ac:spMkLst>
            <pc:docMk/>
            <pc:sldMk cId="4046572178" sldId="257"/>
            <ac:spMk id="10" creationId="{A9286AD2-18A9-4868-A4E3-7A2097A20810}"/>
          </ac:spMkLst>
        </pc:spChg>
        <pc:spChg chg="add del">
          <ac:chgData name="Hung" userId="76e2bfc3-baa9-4276-b672-249df6becf25" providerId="ADAL" clId="{30BB66A0-9DB0-4722-ABB2-6987CB2DB237}" dt="2020-10-06T23:04:44.626" v="488" actId="26606"/>
          <ac:spMkLst>
            <pc:docMk/>
            <pc:sldMk cId="4046572178" sldId="257"/>
            <ac:spMk id="17" creationId="{7472B899-9BAA-4120-ABDF-C37ED56BD1F2}"/>
          </ac:spMkLst>
        </pc:spChg>
        <pc:spChg chg="add">
          <ac:chgData name="Hung" userId="76e2bfc3-baa9-4276-b672-249df6becf25" providerId="ADAL" clId="{30BB66A0-9DB0-4722-ABB2-6987CB2DB237}" dt="2020-10-06T23:04:44.626" v="488" actId="26606"/>
          <ac:spMkLst>
            <pc:docMk/>
            <pc:sldMk cId="4046572178" sldId="257"/>
            <ac:spMk id="24" creationId="{416A0E3C-60E6-4F39-BC55-5F7C224E1F7C}"/>
          </ac:spMkLst>
        </pc:spChg>
        <pc:spChg chg="add">
          <ac:chgData name="Hung" userId="76e2bfc3-baa9-4276-b672-249df6becf25" providerId="ADAL" clId="{30BB66A0-9DB0-4722-ABB2-6987CB2DB237}" dt="2020-10-06T23:04:44.626" v="488" actId="26606"/>
          <ac:spMkLst>
            <pc:docMk/>
            <pc:sldMk cId="4046572178" sldId="257"/>
            <ac:spMk id="28" creationId="{D40791F6-715D-481A-9C4A-3645AECFD5A0}"/>
          </ac:spMkLst>
        </pc:spChg>
        <pc:spChg chg="add">
          <ac:chgData name="Hung" userId="76e2bfc3-baa9-4276-b672-249df6becf25" providerId="ADAL" clId="{30BB66A0-9DB0-4722-ABB2-6987CB2DB237}" dt="2020-10-06T23:04:44.626" v="488" actId="26606"/>
          <ac:spMkLst>
            <pc:docMk/>
            <pc:sldMk cId="4046572178" sldId="257"/>
            <ac:spMk id="32" creationId="{811CBAFA-D7E0-40A7-BB94-2C05304B407B}"/>
          </ac:spMkLst>
        </pc:spChg>
        <pc:picChg chg="add mod ord">
          <ac:chgData name="Hung" userId="76e2bfc3-baa9-4276-b672-249df6becf25" providerId="ADAL" clId="{30BB66A0-9DB0-4722-ABB2-6987CB2DB237}" dt="2020-10-06T23:04:57.695" v="499" actId="27614"/>
          <ac:picMkLst>
            <pc:docMk/>
            <pc:sldMk cId="4046572178" sldId="257"/>
            <ac:picMk id="4" creationId="{69B91A29-CF79-4092-A881-E9C928771CF0}"/>
          </ac:picMkLst>
        </pc:picChg>
        <pc:picChg chg="add mod">
          <ac:chgData name="Hung" userId="76e2bfc3-baa9-4276-b672-249df6becf25" providerId="ADAL" clId="{30BB66A0-9DB0-4722-ABB2-6987CB2DB237}" dt="2020-10-06T23:04:57.697" v="501" actId="27614"/>
          <ac:picMkLst>
            <pc:docMk/>
            <pc:sldMk cId="4046572178" sldId="257"/>
            <ac:picMk id="5" creationId="{3B8F4E92-6392-49AD-A587-8605ACD90272}"/>
          </ac:picMkLst>
        </pc:picChg>
        <pc:picChg chg="add del mod">
          <ac:chgData name="Hung" userId="76e2bfc3-baa9-4276-b672-249df6becf25" providerId="ADAL" clId="{30BB66A0-9DB0-4722-ABB2-6987CB2DB237}" dt="2020-10-07T16:55:41.037" v="2851" actId="478"/>
          <ac:picMkLst>
            <pc:docMk/>
            <pc:sldMk cId="4046572178" sldId="257"/>
            <ac:picMk id="11" creationId="{787A4683-9ACC-44EA-8195-4547218EEAA4}"/>
          </ac:picMkLst>
        </pc:picChg>
        <pc:cxnChg chg="add del">
          <ac:chgData name="Hung" userId="76e2bfc3-baa9-4276-b672-249df6becf25" providerId="ADAL" clId="{30BB66A0-9DB0-4722-ABB2-6987CB2DB237}" dt="2020-10-06T23:02:57.978" v="432" actId="26606"/>
          <ac:cxnSpMkLst>
            <pc:docMk/>
            <pc:sldMk cId="4046572178" sldId="257"/>
            <ac:cxnSpMk id="12" creationId="{E7A7CD63-7EC3-44F3-95D0-595C4019FF24}"/>
          </ac:cxnSpMkLst>
        </pc:cxnChg>
        <pc:cxnChg chg="add del">
          <ac:chgData name="Hung" userId="76e2bfc3-baa9-4276-b672-249df6becf25" providerId="ADAL" clId="{30BB66A0-9DB0-4722-ABB2-6987CB2DB237}" dt="2020-10-06T23:04:44.626" v="488" actId="26606"/>
          <ac:cxnSpMkLst>
            <pc:docMk/>
            <pc:sldMk cId="4046572178" sldId="257"/>
            <ac:cxnSpMk id="19" creationId="{B9EB6DAA-2F0C-43D5-A577-15D5D2C4E3F5}"/>
          </ac:cxnSpMkLst>
        </pc:cxnChg>
        <pc:cxnChg chg="add">
          <ac:chgData name="Hung" userId="76e2bfc3-baa9-4276-b672-249df6becf25" providerId="ADAL" clId="{30BB66A0-9DB0-4722-ABB2-6987CB2DB237}" dt="2020-10-06T23:04:44.626" v="488" actId="26606"/>
          <ac:cxnSpMkLst>
            <pc:docMk/>
            <pc:sldMk cId="4046572178" sldId="257"/>
            <ac:cxnSpMk id="26" creationId="{C5025DAC-8B93-4160-B017-3A274A5828C0}"/>
          </ac:cxnSpMkLst>
        </pc:cxnChg>
        <pc:cxnChg chg="add">
          <ac:chgData name="Hung" userId="76e2bfc3-baa9-4276-b672-249df6becf25" providerId="ADAL" clId="{30BB66A0-9DB0-4722-ABB2-6987CB2DB237}" dt="2020-10-06T23:04:44.626" v="488" actId="26606"/>
          <ac:cxnSpMkLst>
            <pc:docMk/>
            <pc:sldMk cId="4046572178" sldId="257"/>
            <ac:cxnSpMk id="30" creationId="{740F83A4-FAC4-4867-95A5-BBFD280C7BF5}"/>
          </ac:cxnSpMkLst>
        </pc:cxnChg>
      </pc:sldChg>
      <pc:sldChg chg="addSp modSp add mod setBg modAnim">
        <pc:chgData name="Hung" userId="76e2bfc3-baa9-4276-b672-249df6becf25" providerId="ADAL" clId="{30BB66A0-9DB0-4722-ABB2-6987CB2DB237}" dt="2020-10-15T01:17:40.075" v="2907" actId="115"/>
        <pc:sldMkLst>
          <pc:docMk/>
          <pc:sldMk cId="3736166955" sldId="258"/>
        </pc:sldMkLst>
        <pc:spChg chg="mod">
          <ac:chgData name="Hung" userId="76e2bfc3-baa9-4276-b672-249df6becf25" providerId="ADAL" clId="{30BB66A0-9DB0-4722-ABB2-6987CB2DB237}" dt="2020-10-06T23:15:14.051" v="653" actId="26606"/>
          <ac:spMkLst>
            <pc:docMk/>
            <pc:sldMk cId="3736166955" sldId="258"/>
            <ac:spMk id="2" creationId="{7F18D5F4-86A2-47EF-8550-D0DC6E9EC792}"/>
          </ac:spMkLst>
        </pc:spChg>
        <pc:spChg chg="mod">
          <ac:chgData name="Hung" userId="76e2bfc3-baa9-4276-b672-249df6becf25" providerId="ADAL" clId="{30BB66A0-9DB0-4722-ABB2-6987CB2DB237}" dt="2020-10-15T01:17:40.075" v="2907" actId="115"/>
          <ac:spMkLst>
            <pc:docMk/>
            <pc:sldMk cId="3736166955" sldId="258"/>
            <ac:spMk id="3" creationId="{8DC7E76B-105C-49DD-9924-54DFA0DBFAF3}"/>
          </ac:spMkLst>
        </pc:spChg>
        <pc:spChg chg="add">
          <ac:chgData name="Hung" userId="76e2bfc3-baa9-4276-b672-249df6becf25" providerId="ADAL" clId="{30BB66A0-9DB0-4722-ABB2-6987CB2DB237}" dt="2020-10-06T23:15:14.051" v="653" actId="26606"/>
          <ac:spMkLst>
            <pc:docMk/>
            <pc:sldMk cId="3736166955" sldId="258"/>
            <ac:spMk id="8" creationId="{416A0E3C-60E6-4F39-BC55-5F7C224E1F7C}"/>
          </ac:spMkLst>
        </pc:spChg>
        <pc:spChg chg="add">
          <ac:chgData name="Hung" userId="76e2bfc3-baa9-4276-b672-249df6becf25" providerId="ADAL" clId="{30BB66A0-9DB0-4722-ABB2-6987CB2DB237}" dt="2020-10-06T23:15:14.051" v="653" actId="26606"/>
          <ac:spMkLst>
            <pc:docMk/>
            <pc:sldMk cId="3736166955" sldId="258"/>
            <ac:spMk id="12" creationId="{3558DB37-9FEE-48A2-8578-ED0401573943}"/>
          </ac:spMkLst>
        </pc:spChg>
        <pc:spChg chg="add">
          <ac:chgData name="Hung" userId="76e2bfc3-baa9-4276-b672-249df6becf25" providerId="ADAL" clId="{30BB66A0-9DB0-4722-ABB2-6987CB2DB237}" dt="2020-10-06T23:15:14.051" v="653" actId="26606"/>
          <ac:spMkLst>
            <pc:docMk/>
            <pc:sldMk cId="3736166955" sldId="258"/>
            <ac:spMk id="14" creationId="{5F7FCCA6-00E2-4F74-A105-0D769872F243}"/>
          </ac:spMkLst>
        </pc:spChg>
        <pc:spChg chg="add">
          <ac:chgData name="Hung" userId="76e2bfc3-baa9-4276-b672-249df6becf25" providerId="ADAL" clId="{30BB66A0-9DB0-4722-ABB2-6987CB2DB237}" dt="2020-10-06T23:15:14.051" v="653" actId="26606"/>
          <ac:spMkLst>
            <pc:docMk/>
            <pc:sldMk cId="3736166955" sldId="258"/>
            <ac:spMk id="16" creationId="{359CEC61-F44B-43B3-B40F-AE38C5AF1D5F}"/>
          </ac:spMkLst>
        </pc:spChg>
        <pc:cxnChg chg="add">
          <ac:chgData name="Hung" userId="76e2bfc3-baa9-4276-b672-249df6becf25" providerId="ADAL" clId="{30BB66A0-9DB0-4722-ABB2-6987CB2DB237}" dt="2020-10-06T23:15:14.051" v="653" actId="26606"/>
          <ac:cxnSpMkLst>
            <pc:docMk/>
            <pc:sldMk cId="3736166955" sldId="258"/>
            <ac:cxnSpMk id="10" creationId="{C5025DAC-8B93-4160-B017-3A274A5828C0}"/>
          </ac:cxnSpMkLst>
        </pc:cxnChg>
      </pc:sldChg>
      <pc:sldChg chg="addSp delSp modSp add mod modTransition setBg">
        <pc:chgData name="Hung" userId="76e2bfc3-baa9-4276-b672-249df6becf25" providerId="ADAL" clId="{30BB66A0-9DB0-4722-ABB2-6987CB2DB237}" dt="2020-10-15T01:32:40.391" v="3370" actId="313"/>
        <pc:sldMkLst>
          <pc:docMk/>
          <pc:sldMk cId="632955116" sldId="259"/>
        </pc:sldMkLst>
        <pc:spChg chg="mod">
          <ac:chgData name="Hung" userId="76e2bfc3-baa9-4276-b672-249df6becf25" providerId="ADAL" clId="{30BB66A0-9DB0-4722-ABB2-6987CB2DB237}" dt="2020-10-06T23:45:19.565" v="1303" actId="207"/>
          <ac:spMkLst>
            <pc:docMk/>
            <pc:sldMk cId="632955116" sldId="259"/>
            <ac:spMk id="2" creationId="{98799366-735D-4929-9151-81AEC4287EEB}"/>
          </ac:spMkLst>
        </pc:spChg>
        <pc:spChg chg="mod">
          <ac:chgData name="Hung" userId="76e2bfc3-baa9-4276-b672-249df6becf25" providerId="ADAL" clId="{30BB66A0-9DB0-4722-ABB2-6987CB2DB237}" dt="2020-10-15T01:32:40.391" v="3370" actId="313"/>
          <ac:spMkLst>
            <pc:docMk/>
            <pc:sldMk cId="632955116" sldId="259"/>
            <ac:spMk id="3" creationId="{7632E2FE-BD29-48F3-B40F-FD6127A89107}"/>
          </ac:spMkLst>
        </pc:spChg>
        <pc:spChg chg="add del">
          <ac:chgData name="Hung" userId="76e2bfc3-baa9-4276-b672-249df6becf25" providerId="ADAL" clId="{30BB66A0-9DB0-4722-ABB2-6987CB2DB237}" dt="2020-10-06T23:29:13.159" v="773"/>
          <ac:spMkLst>
            <pc:docMk/>
            <pc:sldMk cId="632955116" sldId="259"/>
            <ac:spMk id="4" creationId="{1238042F-7831-4789-A385-F12E23DC60C5}"/>
          </ac:spMkLst>
        </pc:spChg>
        <pc:spChg chg="add del">
          <ac:chgData name="Hung" userId="76e2bfc3-baa9-4276-b672-249df6becf25" providerId="ADAL" clId="{30BB66A0-9DB0-4722-ABB2-6987CB2DB237}" dt="2020-10-06T23:29:13.159" v="773"/>
          <ac:spMkLst>
            <pc:docMk/>
            <pc:sldMk cId="632955116" sldId="259"/>
            <ac:spMk id="5" creationId="{65973EF1-D705-43A0-9E28-4E6921AABF9C}"/>
          </ac:spMkLst>
        </pc:spChg>
        <pc:spChg chg="add del">
          <ac:chgData name="Hung" userId="76e2bfc3-baa9-4276-b672-249df6becf25" providerId="ADAL" clId="{30BB66A0-9DB0-4722-ABB2-6987CB2DB237}" dt="2020-10-06T23:29:13.159" v="773"/>
          <ac:spMkLst>
            <pc:docMk/>
            <pc:sldMk cId="632955116" sldId="259"/>
            <ac:spMk id="6" creationId="{78D6FB95-4487-4195-83BF-23AD2C31648F}"/>
          </ac:spMkLst>
        </pc:spChg>
        <pc:spChg chg="add del">
          <ac:chgData name="Hung" userId="76e2bfc3-baa9-4276-b672-249df6becf25" providerId="ADAL" clId="{30BB66A0-9DB0-4722-ABB2-6987CB2DB237}" dt="2020-10-06T23:36:18.908" v="1089"/>
          <ac:spMkLst>
            <pc:docMk/>
            <pc:sldMk cId="632955116" sldId="259"/>
            <ac:spMk id="7" creationId="{6BDDBF32-36DC-4DBF-A1CE-9A03567F443B}"/>
          </ac:spMkLst>
        </pc:spChg>
        <pc:spChg chg="add del">
          <ac:chgData name="Hung" userId="76e2bfc3-baa9-4276-b672-249df6becf25" providerId="ADAL" clId="{30BB66A0-9DB0-4722-ABB2-6987CB2DB237}" dt="2020-10-06T23:35:26.308" v="1082" actId="26606"/>
          <ac:spMkLst>
            <pc:docMk/>
            <pc:sldMk cId="632955116" sldId="259"/>
            <ac:spMk id="8" creationId="{416A0E3C-60E6-4F39-BC55-5F7C224E1F7C}"/>
          </ac:spMkLst>
        </pc:spChg>
        <pc:spChg chg="add del">
          <ac:chgData name="Hung" userId="76e2bfc3-baa9-4276-b672-249df6becf25" providerId="ADAL" clId="{30BB66A0-9DB0-4722-ABB2-6987CB2DB237}" dt="2020-10-06T23:36:18.908" v="1089"/>
          <ac:spMkLst>
            <pc:docMk/>
            <pc:sldMk cId="632955116" sldId="259"/>
            <ac:spMk id="9" creationId="{F8CF57F2-F87F-473F-9C38-9E8988E19F19}"/>
          </ac:spMkLst>
        </pc:spChg>
        <pc:spChg chg="add del">
          <ac:chgData name="Hung" userId="76e2bfc3-baa9-4276-b672-249df6becf25" providerId="ADAL" clId="{30BB66A0-9DB0-4722-ABB2-6987CB2DB237}" dt="2020-10-06T23:36:18.908" v="1089"/>
          <ac:spMkLst>
            <pc:docMk/>
            <pc:sldMk cId="632955116" sldId="259"/>
            <ac:spMk id="11" creationId="{36016F1D-0DEB-4BE2-821F-5A32B27257AC}"/>
          </ac:spMkLst>
        </pc:spChg>
        <pc:spChg chg="add del">
          <ac:chgData name="Hung" userId="76e2bfc3-baa9-4276-b672-249df6becf25" providerId="ADAL" clId="{30BB66A0-9DB0-4722-ABB2-6987CB2DB237}" dt="2020-10-06T23:35:26.308" v="1082" actId="26606"/>
          <ac:spMkLst>
            <pc:docMk/>
            <pc:sldMk cId="632955116" sldId="259"/>
            <ac:spMk id="12" creationId="{3741B58E-3B65-4A01-A276-975AB2CF8A08}"/>
          </ac:spMkLst>
        </pc:spChg>
        <pc:spChg chg="add del">
          <ac:chgData name="Hung" userId="76e2bfc3-baa9-4276-b672-249df6becf25" providerId="ADAL" clId="{30BB66A0-9DB0-4722-ABB2-6987CB2DB237}" dt="2020-10-06T23:42:05.567" v="1274"/>
          <ac:spMkLst>
            <pc:docMk/>
            <pc:sldMk cId="632955116" sldId="259"/>
            <ac:spMk id="13" creationId="{B8F4B56A-11DA-44B8-AF7F-398F439218F5}"/>
          </ac:spMkLst>
        </pc:spChg>
        <pc:spChg chg="add del">
          <ac:chgData name="Hung" userId="76e2bfc3-baa9-4276-b672-249df6becf25" providerId="ADAL" clId="{30BB66A0-9DB0-4722-ABB2-6987CB2DB237}" dt="2020-10-06T23:35:26.308" v="1082" actId="26606"/>
          <ac:spMkLst>
            <pc:docMk/>
            <pc:sldMk cId="632955116" sldId="259"/>
            <ac:spMk id="14" creationId="{7AAC67C3-831B-4AB1-A259-DFB839CAFAFC}"/>
          </ac:spMkLst>
        </pc:spChg>
        <pc:spChg chg="add del">
          <ac:chgData name="Hung" userId="76e2bfc3-baa9-4276-b672-249df6becf25" providerId="ADAL" clId="{30BB66A0-9DB0-4722-ABB2-6987CB2DB237}" dt="2020-10-06T23:42:08.812" v="1275" actId="26606"/>
          <ac:spMkLst>
            <pc:docMk/>
            <pc:sldMk cId="632955116" sldId="259"/>
            <ac:spMk id="19" creationId="{416A0E3C-60E6-4F39-BC55-5F7C224E1F7C}"/>
          </ac:spMkLst>
        </pc:spChg>
        <pc:spChg chg="add del">
          <ac:chgData name="Hung" userId="76e2bfc3-baa9-4276-b672-249df6becf25" providerId="ADAL" clId="{30BB66A0-9DB0-4722-ABB2-6987CB2DB237}" dt="2020-10-06T23:42:08.812" v="1275" actId="26606"/>
          <ac:spMkLst>
            <pc:docMk/>
            <pc:sldMk cId="632955116" sldId="259"/>
            <ac:spMk id="23" creationId="{C8DD82D3-D002-45B0-B16A-82B3DA4EFDDB}"/>
          </ac:spMkLst>
        </pc:spChg>
        <pc:spChg chg="add del">
          <ac:chgData name="Hung" userId="76e2bfc3-baa9-4276-b672-249df6becf25" providerId="ADAL" clId="{30BB66A0-9DB0-4722-ABB2-6987CB2DB237}" dt="2020-10-06T23:42:08.812" v="1275" actId="26606"/>
          <ac:spMkLst>
            <pc:docMk/>
            <pc:sldMk cId="632955116" sldId="259"/>
            <ac:spMk id="27" creationId="{14552793-7DFF-4EC7-AC69-D34A75D01880}"/>
          </ac:spMkLst>
        </pc:spChg>
        <pc:spChg chg="add del">
          <ac:chgData name="Hung" userId="76e2bfc3-baa9-4276-b672-249df6becf25" providerId="ADAL" clId="{30BB66A0-9DB0-4722-ABB2-6987CB2DB237}" dt="2020-10-06T23:42:49.250" v="1281" actId="26606"/>
          <ac:spMkLst>
            <pc:docMk/>
            <pc:sldMk cId="632955116" sldId="259"/>
            <ac:spMk id="32" creationId="{416A0E3C-60E6-4F39-BC55-5F7C224E1F7C}"/>
          </ac:spMkLst>
        </pc:spChg>
        <pc:spChg chg="add del">
          <ac:chgData name="Hung" userId="76e2bfc3-baa9-4276-b672-249df6becf25" providerId="ADAL" clId="{30BB66A0-9DB0-4722-ABB2-6987CB2DB237}" dt="2020-10-06T23:42:49.250" v="1281" actId="26606"/>
          <ac:spMkLst>
            <pc:docMk/>
            <pc:sldMk cId="632955116" sldId="259"/>
            <ac:spMk id="36" creationId="{3558DB37-9FEE-48A2-8578-ED0401573943}"/>
          </ac:spMkLst>
        </pc:spChg>
        <pc:spChg chg="add del">
          <ac:chgData name="Hung" userId="76e2bfc3-baa9-4276-b672-249df6becf25" providerId="ADAL" clId="{30BB66A0-9DB0-4722-ABB2-6987CB2DB237}" dt="2020-10-06T23:42:49.250" v="1281" actId="26606"/>
          <ac:spMkLst>
            <pc:docMk/>
            <pc:sldMk cId="632955116" sldId="259"/>
            <ac:spMk id="38" creationId="{5F7FCCA6-00E2-4F74-A105-0D769872F243}"/>
          </ac:spMkLst>
        </pc:spChg>
        <pc:spChg chg="add del">
          <ac:chgData name="Hung" userId="76e2bfc3-baa9-4276-b672-249df6becf25" providerId="ADAL" clId="{30BB66A0-9DB0-4722-ABB2-6987CB2DB237}" dt="2020-10-06T23:42:49.250" v="1281" actId="26606"/>
          <ac:spMkLst>
            <pc:docMk/>
            <pc:sldMk cId="632955116" sldId="259"/>
            <ac:spMk id="40" creationId="{359CEC61-F44B-43B3-B40F-AE38C5AF1D5F}"/>
          </ac:spMkLst>
        </pc:spChg>
        <pc:spChg chg="add del">
          <ac:chgData name="Hung" userId="76e2bfc3-baa9-4276-b672-249df6becf25" providerId="ADAL" clId="{30BB66A0-9DB0-4722-ABB2-6987CB2DB237}" dt="2020-10-06T23:44:36.386" v="1292" actId="26606"/>
          <ac:spMkLst>
            <pc:docMk/>
            <pc:sldMk cId="632955116" sldId="259"/>
            <ac:spMk id="45" creationId="{416A0E3C-60E6-4F39-BC55-5F7C224E1F7C}"/>
          </ac:spMkLst>
        </pc:spChg>
        <pc:spChg chg="add del">
          <ac:chgData name="Hung" userId="76e2bfc3-baa9-4276-b672-249df6becf25" providerId="ADAL" clId="{30BB66A0-9DB0-4722-ABB2-6987CB2DB237}" dt="2020-10-06T23:44:36.386" v="1292" actId="26606"/>
          <ac:spMkLst>
            <pc:docMk/>
            <pc:sldMk cId="632955116" sldId="259"/>
            <ac:spMk id="49" creationId="{F64BBAA4-C62B-4146-B49F-FE4CC4655EE0}"/>
          </ac:spMkLst>
        </pc:spChg>
        <pc:spChg chg="add del">
          <ac:chgData name="Hung" userId="76e2bfc3-baa9-4276-b672-249df6becf25" providerId="ADAL" clId="{30BB66A0-9DB0-4722-ABB2-6987CB2DB237}" dt="2020-10-06T23:44:36.386" v="1292" actId="26606"/>
          <ac:spMkLst>
            <pc:docMk/>
            <pc:sldMk cId="632955116" sldId="259"/>
            <ac:spMk id="53" creationId="{6BF36B24-6632-4516-9692-731462896C1F}"/>
          </ac:spMkLst>
        </pc:spChg>
        <pc:spChg chg="add">
          <ac:chgData name="Hung" userId="76e2bfc3-baa9-4276-b672-249df6becf25" providerId="ADAL" clId="{30BB66A0-9DB0-4722-ABB2-6987CB2DB237}" dt="2020-10-06T23:44:36.386" v="1292" actId="26606"/>
          <ac:spMkLst>
            <pc:docMk/>
            <pc:sldMk cId="632955116" sldId="259"/>
            <ac:spMk id="58" creationId="{416A0E3C-60E6-4F39-BC55-5F7C224E1F7C}"/>
          </ac:spMkLst>
        </pc:spChg>
        <pc:spChg chg="add">
          <ac:chgData name="Hung" userId="76e2bfc3-baa9-4276-b672-249df6becf25" providerId="ADAL" clId="{30BB66A0-9DB0-4722-ABB2-6987CB2DB237}" dt="2020-10-06T23:44:36.386" v="1292" actId="26606"/>
          <ac:spMkLst>
            <pc:docMk/>
            <pc:sldMk cId="632955116" sldId="259"/>
            <ac:spMk id="62" creationId="{D40791F6-715D-481A-9C4A-3645AECFD5A0}"/>
          </ac:spMkLst>
        </pc:spChg>
        <pc:spChg chg="add">
          <ac:chgData name="Hung" userId="76e2bfc3-baa9-4276-b672-249df6becf25" providerId="ADAL" clId="{30BB66A0-9DB0-4722-ABB2-6987CB2DB237}" dt="2020-10-06T23:44:36.386" v="1292" actId="26606"/>
          <ac:spMkLst>
            <pc:docMk/>
            <pc:sldMk cId="632955116" sldId="259"/>
            <ac:spMk id="66" creationId="{811CBAFA-D7E0-40A7-BB94-2C05304B407B}"/>
          </ac:spMkLst>
        </pc:spChg>
        <pc:picChg chg="add mod">
          <ac:chgData name="Hung" userId="76e2bfc3-baa9-4276-b672-249df6becf25" providerId="ADAL" clId="{30BB66A0-9DB0-4722-ABB2-6987CB2DB237}" dt="2020-10-06T23:44:36.386" v="1292" actId="26606"/>
          <ac:picMkLst>
            <pc:docMk/>
            <pc:sldMk cId="632955116" sldId="259"/>
            <ac:picMk id="16" creationId="{FCE02EC9-F46D-49AF-AF09-C9A405FF0C5C}"/>
          </ac:picMkLst>
        </pc:picChg>
        <pc:picChg chg="add mod modCrop">
          <ac:chgData name="Hung" userId="76e2bfc3-baa9-4276-b672-249df6becf25" providerId="ADAL" clId="{30BB66A0-9DB0-4722-ABB2-6987CB2DB237}" dt="2020-10-06T23:45:34.269" v="1305" actId="732"/>
          <ac:picMkLst>
            <pc:docMk/>
            <pc:sldMk cId="632955116" sldId="259"/>
            <ac:picMk id="17" creationId="{03A1BCEE-5723-418E-997F-AB48B0C55932}"/>
          </ac:picMkLst>
        </pc:picChg>
        <pc:cxnChg chg="add del">
          <ac:chgData name="Hung" userId="76e2bfc3-baa9-4276-b672-249df6becf25" providerId="ADAL" clId="{30BB66A0-9DB0-4722-ABB2-6987CB2DB237}" dt="2020-10-06T23:35:26.308" v="1082" actId="26606"/>
          <ac:cxnSpMkLst>
            <pc:docMk/>
            <pc:sldMk cId="632955116" sldId="259"/>
            <ac:cxnSpMk id="10" creationId="{C5025DAC-8B93-4160-B017-3A274A5828C0}"/>
          </ac:cxnSpMkLst>
        </pc:cxnChg>
        <pc:cxnChg chg="add del">
          <ac:chgData name="Hung" userId="76e2bfc3-baa9-4276-b672-249df6becf25" providerId="ADAL" clId="{30BB66A0-9DB0-4722-ABB2-6987CB2DB237}" dt="2020-10-06T23:42:08.812" v="1275" actId="26606"/>
          <ac:cxnSpMkLst>
            <pc:docMk/>
            <pc:sldMk cId="632955116" sldId="259"/>
            <ac:cxnSpMk id="21" creationId="{C5025DAC-8B93-4160-B017-3A274A5828C0}"/>
          </ac:cxnSpMkLst>
        </pc:cxnChg>
        <pc:cxnChg chg="add del">
          <ac:chgData name="Hung" userId="76e2bfc3-baa9-4276-b672-249df6becf25" providerId="ADAL" clId="{30BB66A0-9DB0-4722-ABB2-6987CB2DB237}" dt="2020-10-06T23:42:08.812" v="1275" actId="26606"/>
          <ac:cxnSpMkLst>
            <pc:docMk/>
            <pc:sldMk cId="632955116" sldId="259"/>
            <ac:cxnSpMk id="25" creationId="{9F09C252-16FE-4557-AD6D-BB5CA773496C}"/>
          </ac:cxnSpMkLst>
        </pc:cxnChg>
        <pc:cxnChg chg="add del">
          <ac:chgData name="Hung" userId="76e2bfc3-baa9-4276-b672-249df6becf25" providerId="ADAL" clId="{30BB66A0-9DB0-4722-ABB2-6987CB2DB237}" dt="2020-10-06T23:42:49.250" v="1281" actId="26606"/>
          <ac:cxnSpMkLst>
            <pc:docMk/>
            <pc:sldMk cId="632955116" sldId="259"/>
            <ac:cxnSpMk id="34" creationId="{C5025DAC-8B93-4160-B017-3A274A5828C0}"/>
          </ac:cxnSpMkLst>
        </pc:cxnChg>
        <pc:cxnChg chg="add del">
          <ac:chgData name="Hung" userId="76e2bfc3-baa9-4276-b672-249df6becf25" providerId="ADAL" clId="{30BB66A0-9DB0-4722-ABB2-6987CB2DB237}" dt="2020-10-06T23:44:36.386" v="1292" actId="26606"/>
          <ac:cxnSpMkLst>
            <pc:docMk/>
            <pc:sldMk cId="632955116" sldId="259"/>
            <ac:cxnSpMk id="47" creationId="{C5025DAC-8B93-4160-B017-3A274A5828C0}"/>
          </ac:cxnSpMkLst>
        </pc:cxnChg>
        <pc:cxnChg chg="add del">
          <ac:chgData name="Hung" userId="76e2bfc3-baa9-4276-b672-249df6becf25" providerId="ADAL" clId="{30BB66A0-9DB0-4722-ABB2-6987CB2DB237}" dt="2020-10-06T23:44:36.386" v="1292" actId="26606"/>
          <ac:cxnSpMkLst>
            <pc:docMk/>
            <pc:sldMk cId="632955116" sldId="259"/>
            <ac:cxnSpMk id="51" creationId="{EEB57AA8-F021-480C-A9E2-F89913313611}"/>
          </ac:cxnSpMkLst>
        </pc:cxnChg>
        <pc:cxnChg chg="add">
          <ac:chgData name="Hung" userId="76e2bfc3-baa9-4276-b672-249df6becf25" providerId="ADAL" clId="{30BB66A0-9DB0-4722-ABB2-6987CB2DB237}" dt="2020-10-06T23:44:36.386" v="1292" actId="26606"/>
          <ac:cxnSpMkLst>
            <pc:docMk/>
            <pc:sldMk cId="632955116" sldId="259"/>
            <ac:cxnSpMk id="60" creationId="{C5025DAC-8B93-4160-B017-3A274A5828C0}"/>
          </ac:cxnSpMkLst>
        </pc:cxnChg>
        <pc:cxnChg chg="add">
          <ac:chgData name="Hung" userId="76e2bfc3-baa9-4276-b672-249df6becf25" providerId="ADAL" clId="{30BB66A0-9DB0-4722-ABB2-6987CB2DB237}" dt="2020-10-06T23:44:36.386" v="1292" actId="26606"/>
          <ac:cxnSpMkLst>
            <pc:docMk/>
            <pc:sldMk cId="632955116" sldId="259"/>
            <ac:cxnSpMk id="64" creationId="{740F83A4-FAC4-4867-95A5-BBFD280C7BF5}"/>
          </ac:cxnSpMkLst>
        </pc:cxnChg>
      </pc:sldChg>
      <pc:sldChg chg="addSp delSp modSp add mod setBg modAnim">
        <pc:chgData name="Hung" userId="76e2bfc3-baa9-4276-b672-249df6becf25" providerId="ADAL" clId="{30BB66A0-9DB0-4722-ABB2-6987CB2DB237}" dt="2020-10-15T01:24:28.276" v="3090" actId="20577"/>
        <pc:sldMkLst>
          <pc:docMk/>
          <pc:sldMk cId="4282049121" sldId="260"/>
        </pc:sldMkLst>
        <pc:spChg chg="mod">
          <ac:chgData name="Hung" userId="76e2bfc3-baa9-4276-b672-249df6becf25" providerId="ADAL" clId="{30BB66A0-9DB0-4722-ABB2-6987CB2DB237}" dt="2020-10-07T00:28:01.236" v="1712" actId="26606"/>
          <ac:spMkLst>
            <pc:docMk/>
            <pc:sldMk cId="4282049121" sldId="260"/>
            <ac:spMk id="2" creationId="{966BC629-EDDD-4E71-8643-5C852392C5BD}"/>
          </ac:spMkLst>
        </pc:spChg>
        <pc:spChg chg="mod ord">
          <ac:chgData name="Hung" userId="76e2bfc3-baa9-4276-b672-249df6becf25" providerId="ADAL" clId="{30BB66A0-9DB0-4722-ABB2-6987CB2DB237}" dt="2020-10-15T01:24:28.276" v="3090" actId="20577"/>
          <ac:spMkLst>
            <pc:docMk/>
            <pc:sldMk cId="4282049121" sldId="260"/>
            <ac:spMk id="3" creationId="{DCC0CAEB-B402-49BB-A207-3F369E74015C}"/>
          </ac:spMkLst>
        </pc:spChg>
        <pc:spChg chg="add del">
          <ac:chgData name="Hung" userId="76e2bfc3-baa9-4276-b672-249df6becf25" providerId="ADAL" clId="{30BB66A0-9DB0-4722-ABB2-6987CB2DB237}" dt="2020-10-07T00:03:32.891" v="1504" actId="26606"/>
          <ac:spMkLst>
            <pc:docMk/>
            <pc:sldMk cId="4282049121" sldId="260"/>
            <ac:spMk id="9" creationId="{416A0E3C-60E6-4F39-BC55-5F7C224E1F7C}"/>
          </ac:spMkLst>
        </pc:spChg>
        <pc:spChg chg="add del">
          <ac:chgData name="Hung" userId="76e2bfc3-baa9-4276-b672-249df6becf25" providerId="ADAL" clId="{30BB66A0-9DB0-4722-ABB2-6987CB2DB237}" dt="2020-10-07T00:03:32.891" v="1504" actId="26606"/>
          <ac:spMkLst>
            <pc:docMk/>
            <pc:sldMk cId="4282049121" sldId="260"/>
            <ac:spMk id="13" creationId="{F64BBAA4-C62B-4146-B49F-FE4CC4655EE0}"/>
          </ac:spMkLst>
        </pc:spChg>
        <pc:spChg chg="add del">
          <ac:chgData name="Hung" userId="76e2bfc3-baa9-4276-b672-249df6becf25" providerId="ADAL" clId="{30BB66A0-9DB0-4722-ABB2-6987CB2DB237}" dt="2020-10-07T00:03:32.891" v="1504" actId="26606"/>
          <ac:spMkLst>
            <pc:docMk/>
            <pc:sldMk cId="4282049121" sldId="260"/>
            <ac:spMk id="17" creationId="{6BF36B24-6632-4516-9692-731462896C1F}"/>
          </ac:spMkLst>
        </pc:spChg>
        <pc:spChg chg="add del">
          <ac:chgData name="Hung" userId="76e2bfc3-baa9-4276-b672-249df6becf25" providerId="ADAL" clId="{30BB66A0-9DB0-4722-ABB2-6987CB2DB237}" dt="2020-10-07T00:04:56.380" v="1522" actId="26606"/>
          <ac:spMkLst>
            <pc:docMk/>
            <pc:sldMk cId="4282049121" sldId="260"/>
            <ac:spMk id="22" creationId="{416A0E3C-60E6-4F39-BC55-5F7C224E1F7C}"/>
          </ac:spMkLst>
        </pc:spChg>
        <pc:spChg chg="add del">
          <ac:chgData name="Hung" userId="76e2bfc3-baa9-4276-b672-249df6becf25" providerId="ADAL" clId="{30BB66A0-9DB0-4722-ABB2-6987CB2DB237}" dt="2020-10-07T00:04:56.380" v="1522" actId="26606"/>
          <ac:spMkLst>
            <pc:docMk/>
            <pc:sldMk cId="4282049121" sldId="260"/>
            <ac:spMk id="26" creationId="{13BCCAE5-A35B-4B66-A4A7-E23C34A403A4}"/>
          </ac:spMkLst>
        </pc:spChg>
        <pc:spChg chg="add del">
          <ac:chgData name="Hung" userId="76e2bfc3-baa9-4276-b672-249df6becf25" providerId="ADAL" clId="{30BB66A0-9DB0-4722-ABB2-6987CB2DB237}" dt="2020-10-07T00:04:56.380" v="1522" actId="26606"/>
          <ac:spMkLst>
            <pc:docMk/>
            <pc:sldMk cId="4282049121" sldId="260"/>
            <ac:spMk id="30" creationId="{CB06839E-D8C3-4A74-BA2B-3B97E7B2CDB5}"/>
          </ac:spMkLst>
        </pc:spChg>
        <pc:spChg chg="add del">
          <ac:chgData name="Hung" userId="76e2bfc3-baa9-4276-b672-249df6becf25" providerId="ADAL" clId="{30BB66A0-9DB0-4722-ABB2-6987CB2DB237}" dt="2020-10-07T00:28:01.236" v="1712" actId="26606"/>
          <ac:spMkLst>
            <pc:docMk/>
            <pc:sldMk cId="4282049121" sldId="260"/>
            <ac:spMk id="32" creationId="{416A0E3C-60E6-4F39-BC55-5F7C224E1F7C}"/>
          </ac:spMkLst>
        </pc:spChg>
        <pc:spChg chg="add del">
          <ac:chgData name="Hung" userId="76e2bfc3-baa9-4276-b672-249df6becf25" providerId="ADAL" clId="{30BB66A0-9DB0-4722-ABB2-6987CB2DB237}" dt="2020-10-07T00:28:01.236" v="1712" actId="26606"/>
          <ac:spMkLst>
            <pc:docMk/>
            <pc:sldMk cId="4282049121" sldId="260"/>
            <ac:spMk id="34" creationId="{08CB54FC-0B2A-4107-9A70-958B90B76585}"/>
          </ac:spMkLst>
        </pc:spChg>
        <pc:spChg chg="add del">
          <ac:chgData name="Hung" userId="76e2bfc3-baa9-4276-b672-249df6becf25" providerId="ADAL" clId="{30BB66A0-9DB0-4722-ABB2-6987CB2DB237}" dt="2020-10-07T00:04:14.439" v="1512" actId="26606"/>
          <ac:spMkLst>
            <pc:docMk/>
            <pc:sldMk cId="4282049121" sldId="260"/>
            <ac:spMk id="35" creationId="{416A0E3C-60E6-4F39-BC55-5F7C224E1F7C}"/>
          </ac:spMkLst>
        </pc:spChg>
        <pc:spChg chg="add del">
          <ac:chgData name="Hung" userId="76e2bfc3-baa9-4276-b672-249df6becf25" providerId="ADAL" clId="{30BB66A0-9DB0-4722-ABB2-6987CB2DB237}" dt="2020-10-07T00:28:01.236" v="1712" actId="26606"/>
          <ac:spMkLst>
            <pc:docMk/>
            <pc:sldMk cId="4282049121" sldId="260"/>
            <ac:spMk id="38" creationId="{9AA76026-5689-4584-8D93-D71D739E61B5}"/>
          </ac:spMkLst>
        </pc:spChg>
        <pc:spChg chg="add del">
          <ac:chgData name="Hung" userId="76e2bfc3-baa9-4276-b672-249df6becf25" providerId="ADAL" clId="{30BB66A0-9DB0-4722-ABB2-6987CB2DB237}" dt="2020-10-07T00:04:14.439" v="1512" actId="26606"/>
          <ac:spMkLst>
            <pc:docMk/>
            <pc:sldMk cId="4282049121" sldId="260"/>
            <ac:spMk id="39" creationId="{F4FAA6B4-BAFB-4474-9B14-DC83A9096513}"/>
          </ac:spMkLst>
        </pc:spChg>
        <pc:spChg chg="add">
          <ac:chgData name="Hung" userId="76e2bfc3-baa9-4276-b672-249df6becf25" providerId="ADAL" clId="{30BB66A0-9DB0-4722-ABB2-6987CB2DB237}" dt="2020-10-07T00:28:01.236" v="1712" actId="26606"/>
          <ac:spMkLst>
            <pc:docMk/>
            <pc:sldMk cId="4282049121" sldId="260"/>
            <ac:spMk id="40" creationId="{416A0E3C-60E6-4F39-BC55-5F7C224E1F7C}"/>
          </ac:spMkLst>
        </pc:spChg>
        <pc:spChg chg="add del">
          <ac:chgData name="Hung" userId="76e2bfc3-baa9-4276-b672-249df6becf25" providerId="ADAL" clId="{30BB66A0-9DB0-4722-ABB2-6987CB2DB237}" dt="2020-10-07T00:04:14.439" v="1512" actId="26606"/>
          <ac:spMkLst>
            <pc:docMk/>
            <pc:sldMk cId="4282049121" sldId="260"/>
            <ac:spMk id="43" creationId="{DB148495-5F82-48E2-A76C-C8E1C8949940}"/>
          </ac:spMkLst>
        </pc:spChg>
        <pc:spChg chg="add">
          <ac:chgData name="Hung" userId="76e2bfc3-baa9-4276-b672-249df6becf25" providerId="ADAL" clId="{30BB66A0-9DB0-4722-ABB2-6987CB2DB237}" dt="2020-10-07T00:28:01.236" v="1712" actId="26606"/>
          <ac:spMkLst>
            <pc:docMk/>
            <pc:sldMk cId="4282049121" sldId="260"/>
            <ac:spMk id="47" creationId="{D40791F6-715D-481A-9C4A-3645AECFD5A0}"/>
          </ac:spMkLst>
        </pc:spChg>
        <pc:spChg chg="add">
          <ac:chgData name="Hung" userId="76e2bfc3-baa9-4276-b672-249df6becf25" providerId="ADAL" clId="{30BB66A0-9DB0-4722-ABB2-6987CB2DB237}" dt="2020-10-07T00:28:01.236" v="1712" actId="26606"/>
          <ac:spMkLst>
            <pc:docMk/>
            <pc:sldMk cId="4282049121" sldId="260"/>
            <ac:spMk id="51" creationId="{811CBAFA-D7E0-40A7-BB94-2C05304B407B}"/>
          </ac:spMkLst>
        </pc:spChg>
        <pc:picChg chg="add mod ord modCrop">
          <ac:chgData name="Hung" userId="76e2bfc3-baa9-4276-b672-249df6becf25" providerId="ADAL" clId="{30BB66A0-9DB0-4722-ABB2-6987CB2DB237}" dt="2020-10-07T17:20:00.844" v="2852" actId="1076"/>
          <ac:picMkLst>
            <pc:docMk/>
            <pc:sldMk cId="4282049121" sldId="260"/>
            <ac:picMk id="4" creationId="{949D09AB-F66C-4C86-8055-32E6F0FC8AB0}"/>
          </ac:picMkLst>
        </pc:picChg>
        <pc:picChg chg="add mod">
          <ac:chgData name="Hung" userId="76e2bfc3-baa9-4276-b672-249df6becf25" providerId="ADAL" clId="{30BB66A0-9DB0-4722-ABB2-6987CB2DB237}" dt="2020-10-07T00:28:01.236" v="1712" actId="26606"/>
          <ac:picMkLst>
            <pc:docMk/>
            <pc:sldMk cId="4282049121" sldId="260"/>
            <ac:picMk id="5" creationId="{061A7B9A-807A-4942-AFBD-7FB5D9179E26}"/>
          </ac:picMkLst>
        </pc:picChg>
        <pc:cxnChg chg="add del">
          <ac:chgData name="Hung" userId="76e2bfc3-baa9-4276-b672-249df6becf25" providerId="ADAL" clId="{30BB66A0-9DB0-4722-ABB2-6987CB2DB237}" dt="2020-10-07T00:03:32.891" v="1504" actId="26606"/>
          <ac:cxnSpMkLst>
            <pc:docMk/>
            <pc:sldMk cId="4282049121" sldId="260"/>
            <ac:cxnSpMk id="11" creationId="{C5025DAC-8B93-4160-B017-3A274A5828C0}"/>
          </ac:cxnSpMkLst>
        </pc:cxnChg>
        <pc:cxnChg chg="add del">
          <ac:chgData name="Hung" userId="76e2bfc3-baa9-4276-b672-249df6becf25" providerId="ADAL" clId="{30BB66A0-9DB0-4722-ABB2-6987CB2DB237}" dt="2020-10-07T00:03:32.891" v="1504" actId="26606"/>
          <ac:cxnSpMkLst>
            <pc:docMk/>
            <pc:sldMk cId="4282049121" sldId="260"/>
            <ac:cxnSpMk id="15" creationId="{EEB57AA8-F021-480C-A9E2-F89913313611}"/>
          </ac:cxnSpMkLst>
        </pc:cxnChg>
        <pc:cxnChg chg="add del">
          <ac:chgData name="Hung" userId="76e2bfc3-baa9-4276-b672-249df6becf25" providerId="ADAL" clId="{30BB66A0-9DB0-4722-ABB2-6987CB2DB237}" dt="2020-10-07T00:04:56.380" v="1522" actId="26606"/>
          <ac:cxnSpMkLst>
            <pc:docMk/>
            <pc:sldMk cId="4282049121" sldId="260"/>
            <ac:cxnSpMk id="24" creationId="{C5025DAC-8B93-4160-B017-3A274A5828C0}"/>
          </ac:cxnSpMkLst>
        </pc:cxnChg>
        <pc:cxnChg chg="add del">
          <ac:chgData name="Hung" userId="76e2bfc3-baa9-4276-b672-249df6becf25" providerId="ADAL" clId="{30BB66A0-9DB0-4722-ABB2-6987CB2DB237}" dt="2020-10-07T00:04:56.380" v="1522" actId="26606"/>
          <ac:cxnSpMkLst>
            <pc:docMk/>
            <pc:sldMk cId="4282049121" sldId="260"/>
            <ac:cxnSpMk id="28" creationId="{6987BDFB-DE64-4B56-B44F-45FAE19FA94E}"/>
          </ac:cxnSpMkLst>
        </pc:cxnChg>
        <pc:cxnChg chg="add del">
          <ac:chgData name="Hung" userId="76e2bfc3-baa9-4276-b672-249df6becf25" providerId="ADAL" clId="{30BB66A0-9DB0-4722-ABB2-6987CB2DB237}" dt="2020-10-07T00:28:01.236" v="1712" actId="26606"/>
          <ac:cxnSpMkLst>
            <pc:docMk/>
            <pc:sldMk cId="4282049121" sldId="260"/>
            <ac:cxnSpMk id="33" creationId="{C5025DAC-8B93-4160-B017-3A274A5828C0}"/>
          </ac:cxnSpMkLst>
        </pc:cxnChg>
        <pc:cxnChg chg="add del">
          <ac:chgData name="Hung" userId="76e2bfc3-baa9-4276-b672-249df6becf25" providerId="ADAL" clId="{30BB66A0-9DB0-4722-ABB2-6987CB2DB237}" dt="2020-10-07T00:28:01.236" v="1712" actId="26606"/>
          <ac:cxnSpMkLst>
            <pc:docMk/>
            <pc:sldMk cId="4282049121" sldId="260"/>
            <ac:cxnSpMk id="36" creationId="{7855A9B5-1710-4B19-B0F1-CDFDD4ED5B7E}"/>
          </ac:cxnSpMkLst>
        </pc:cxnChg>
        <pc:cxnChg chg="add del">
          <ac:chgData name="Hung" userId="76e2bfc3-baa9-4276-b672-249df6becf25" providerId="ADAL" clId="{30BB66A0-9DB0-4722-ABB2-6987CB2DB237}" dt="2020-10-07T00:04:14.439" v="1512" actId="26606"/>
          <ac:cxnSpMkLst>
            <pc:docMk/>
            <pc:sldMk cId="4282049121" sldId="260"/>
            <ac:cxnSpMk id="37" creationId="{C5025DAC-8B93-4160-B017-3A274A5828C0}"/>
          </ac:cxnSpMkLst>
        </pc:cxnChg>
        <pc:cxnChg chg="add del">
          <ac:chgData name="Hung" userId="76e2bfc3-baa9-4276-b672-249df6becf25" providerId="ADAL" clId="{30BB66A0-9DB0-4722-ABB2-6987CB2DB237}" dt="2020-10-07T00:04:14.439" v="1512" actId="26606"/>
          <ac:cxnSpMkLst>
            <pc:docMk/>
            <pc:sldMk cId="4282049121" sldId="260"/>
            <ac:cxnSpMk id="41" creationId="{4364CDC3-ADB0-4691-9286-5925F160C2D5}"/>
          </ac:cxnSpMkLst>
        </pc:cxnChg>
        <pc:cxnChg chg="add">
          <ac:chgData name="Hung" userId="76e2bfc3-baa9-4276-b672-249df6becf25" providerId="ADAL" clId="{30BB66A0-9DB0-4722-ABB2-6987CB2DB237}" dt="2020-10-07T00:28:01.236" v="1712" actId="26606"/>
          <ac:cxnSpMkLst>
            <pc:docMk/>
            <pc:sldMk cId="4282049121" sldId="260"/>
            <ac:cxnSpMk id="45" creationId="{C5025DAC-8B93-4160-B017-3A274A5828C0}"/>
          </ac:cxnSpMkLst>
        </pc:cxnChg>
        <pc:cxnChg chg="add">
          <ac:chgData name="Hung" userId="76e2bfc3-baa9-4276-b672-249df6becf25" providerId="ADAL" clId="{30BB66A0-9DB0-4722-ABB2-6987CB2DB237}" dt="2020-10-07T00:28:01.236" v="1712" actId="26606"/>
          <ac:cxnSpMkLst>
            <pc:docMk/>
            <pc:sldMk cId="4282049121" sldId="260"/>
            <ac:cxnSpMk id="49" creationId="{740F83A4-FAC4-4867-95A5-BBFD280C7BF5}"/>
          </ac:cxnSpMkLst>
        </pc:cxnChg>
      </pc:sldChg>
      <pc:sldChg chg="addSp delSp modSp add mod setBg modAnim">
        <pc:chgData name="Hung" userId="76e2bfc3-baa9-4276-b672-249df6becf25" providerId="ADAL" clId="{30BB66A0-9DB0-4722-ABB2-6987CB2DB237}" dt="2020-10-15T01:25:29.522" v="3092" actId="20577"/>
        <pc:sldMkLst>
          <pc:docMk/>
          <pc:sldMk cId="4002084537" sldId="261"/>
        </pc:sldMkLst>
        <pc:spChg chg="mod">
          <ac:chgData name="Hung" userId="76e2bfc3-baa9-4276-b672-249df6becf25" providerId="ADAL" clId="{30BB66A0-9DB0-4722-ABB2-6987CB2DB237}" dt="2020-10-07T01:32:45.177" v="2675" actId="20577"/>
          <ac:spMkLst>
            <pc:docMk/>
            <pc:sldMk cId="4002084537" sldId="261"/>
            <ac:spMk id="2" creationId="{67C415D5-EB1E-4F20-BF1F-B1FBDE192B8E}"/>
          </ac:spMkLst>
        </pc:spChg>
        <pc:spChg chg="mod">
          <ac:chgData name="Hung" userId="76e2bfc3-baa9-4276-b672-249df6becf25" providerId="ADAL" clId="{30BB66A0-9DB0-4722-ABB2-6987CB2DB237}" dt="2020-10-15T01:25:29.522" v="3092" actId="20577"/>
          <ac:spMkLst>
            <pc:docMk/>
            <pc:sldMk cId="4002084537" sldId="261"/>
            <ac:spMk id="3" creationId="{8A6868B0-69A1-4331-A15A-1EAA09CB3A55}"/>
          </ac:spMkLst>
        </pc:spChg>
        <pc:spChg chg="add del">
          <ac:chgData name="Hung" userId="76e2bfc3-baa9-4276-b672-249df6becf25" providerId="ADAL" clId="{30BB66A0-9DB0-4722-ABB2-6987CB2DB237}" dt="2020-10-07T00:18:01.453" v="1584"/>
          <ac:spMkLst>
            <pc:docMk/>
            <pc:sldMk cId="4002084537" sldId="261"/>
            <ac:spMk id="4" creationId="{E4D947E8-ACF1-4708-B5D8-A5A05F2EFBB6}"/>
          </ac:spMkLst>
        </pc:spChg>
        <pc:spChg chg="add del">
          <ac:chgData name="Hung" userId="76e2bfc3-baa9-4276-b672-249df6becf25" providerId="ADAL" clId="{30BB66A0-9DB0-4722-ABB2-6987CB2DB237}" dt="2020-10-07T00:18:01.453" v="1584"/>
          <ac:spMkLst>
            <pc:docMk/>
            <pc:sldMk cId="4002084537" sldId="261"/>
            <ac:spMk id="5" creationId="{17692A1F-C6EC-4791-833A-BDB88C20AA89}"/>
          </ac:spMkLst>
        </pc:spChg>
        <pc:spChg chg="add del">
          <ac:chgData name="Hung" userId="76e2bfc3-baa9-4276-b672-249df6becf25" providerId="ADAL" clId="{30BB66A0-9DB0-4722-ABB2-6987CB2DB237}" dt="2020-10-07T00:18:01.453" v="1584"/>
          <ac:spMkLst>
            <pc:docMk/>
            <pc:sldMk cId="4002084537" sldId="261"/>
            <ac:spMk id="6" creationId="{AE46AA68-D4B3-4469-9319-9E22438B9C98}"/>
          </ac:spMkLst>
        </pc:spChg>
        <pc:spChg chg="add del">
          <ac:chgData name="Hung" userId="76e2bfc3-baa9-4276-b672-249df6becf25" providerId="ADAL" clId="{30BB66A0-9DB0-4722-ABB2-6987CB2DB237}" dt="2020-10-07T00:18:08.429" v="1590"/>
          <ac:spMkLst>
            <pc:docMk/>
            <pc:sldMk cId="4002084537" sldId="261"/>
            <ac:spMk id="7" creationId="{8AB9231B-4B13-4339-BD80-309A8E5C7440}"/>
          </ac:spMkLst>
        </pc:spChg>
        <pc:spChg chg="add del">
          <ac:chgData name="Hung" userId="76e2bfc3-baa9-4276-b672-249df6becf25" providerId="ADAL" clId="{30BB66A0-9DB0-4722-ABB2-6987CB2DB237}" dt="2020-10-07T00:18:08.429" v="1590"/>
          <ac:spMkLst>
            <pc:docMk/>
            <pc:sldMk cId="4002084537" sldId="261"/>
            <ac:spMk id="8" creationId="{4E621C08-B746-49DF-B16B-3F8808D4FC30}"/>
          </ac:spMkLst>
        </pc:spChg>
        <pc:spChg chg="add del">
          <ac:chgData name="Hung" userId="76e2bfc3-baa9-4276-b672-249df6becf25" providerId="ADAL" clId="{30BB66A0-9DB0-4722-ABB2-6987CB2DB237}" dt="2020-10-07T00:18:08.429" v="1590"/>
          <ac:spMkLst>
            <pc:docMk/>
            <pc:sldMk cId="4002084537" sldId="261"/>
            <ac:spMk id="9" creationId="{38DDDEB0-F237-4A54-A8D5-119667E980DD}"/>
          </ac:spMkLst>
        </pc:spChg>
        <pc:spChg chg="add del">
          <ac:chgData name="Hung" userId="76e2bfc3-baa9-4276-b672-249df6becf25" providerId="ADAL" clId="{30BB66A0-9DB0-4722-ABB2-6987CB2DB237}" dt="2020-10-07T00:24:25.567" v="1696" actId="26606"/>
          <ac:spMkLst>
            <pc:docMk/>
            <pc:sldMk cId="4002084537" sldId="261"/>
            <ac:spMk id="11" creationId="{416A0E3C-60E6-4F39-BC55-5F7C224E1F7C}"/>
          </ac:spMkLst>
        </pc:spChg>
        <pc:spChg chg="add del">
          <ac:chgData name="Hung" userId="76e2bfc3-baa9-4276-b672-249df6becf25" providerId="ADAL" clId="{30BB66A0-9DB0-4722-ABB2-6987CB2DB237}" dt="2020-10-07T00:24:25.567" v="1696" actId="26606"/>
          <ac:spMkLst>
            <pc:docMk/>
            <pc:sldMk cId="4002084537" sldId="261"/>
            <ac:spMk id="12" creationId="{C8DD82D3-D002-45B0-B16A-82B3DA4EFDDB}"/>
          </ac:spMkLst>
        </pc:spChg>
        <pc:spChg chg="add del">
          <ac:chgData name="Hung" userId="76e2bfc3-baa9-4276-b672-249df6becf25" providerId="ADAL" clId="{30BB66A0-9DB0-4722-ABB2-6987CB2DB237}" dt="2020-10-07T00:19:36.953" v="1617"/>
          <ac:spMkLst>
            <pc:docMk/>
            <pc:sldMk cId="4002084537" sldId="261"/>
            <ac:spMk id="13" creationId="{8650EC94-621A-41AB-9438-EE093608D246}"/>
          </ac:spMkLst>
        </pc:spChg>
        <pc:spChg chg="add del">
          <ac:chgData name="Hung" userId="76e2bfc3-baa9-4276-b672-249df6becf25" providerId="ADAL" clId="{30BB66A0-9DB0-4722-ABB2-6987CB2DB237}" dt="2020-10-07T00:24:25.567" v="1696" actId="26606"/>
          <ac:spMkLst>
            <pc:docMk/>
            <pc:sldMk cId="4002084537" sldId="261"/>
            <ac:spMk id="16" creationId="{14552793-7DFF-4EC7-AC69-D34A75D01880}"/>
          </ac:spMkLst>
        </pc:spChg>
        <pc:spChg chg="add del">
          <ac:chgData name="Hung" userId="76e2bfc3-baa9-4276-b672-249df6becf25" providerId="ADAL" clId="{30BB66A0-9DB0-4722-ABB2-6987CB2DB237}" dt="2020-10-07T00:24:38.546" v="1700" actId="26606"/>
          <ac:spMkLst>
            <pc:docMk/>
            <pc:sldMk cId="4002084537" sldId="261"/>
            <ac:spMk id="22" creationId="{416A0E3C-60E6-4F39-BC55-5F7C224E1F7C}"/>
          </ac:spMkLst>
        </pc:spChg>
        <pc:spChg chg="add del">
          <ac:chgData name="Hung" userId="76e2bfc3-baa9-4276-b672-249df6becf25" providerId="ADAL" clId="{30BB66A0-9DB0-4722-ABB2-6987CB2DB237}" dt="2020-10-07T00:24:38.546" v="1700" actId="26606"/>
          <ac:spMkLst>
            <pc:docMk/>
            <pc:sldMk cId="4002084537" sldId="261"/>
            <ac:spMk id="26" creationId="{F64BBAA4-C62B-4146-B49F-FE4CC4655EE0}"/>
          </ac:spMkLst>
        </pc:spChg>
        <pc:spChg chg="add del">
          <ac:chgData name="Hung" userId="76e2bfc3-baa9-4276-b672-249df6becf25" providerId="ADAL" clId="{30BB66A0-9DB0-4722-ABB2-6987CB2DB237}" dt="2020-10-07T00:24:38.546" v="1700" actId="26606"/>
          <ac:spMkLst>
            <pc:docMk/>
            <pc:sldMk cId="4002084537" sldId="261"/>
            <ac:spMk id="30" creationId="{6BF36B24-6632-4516-9692-731462896C1F}"/>
          </ac:spMkLst>
        </pc:spChg>
        <pc:spChg chg="add">
          <ac:chgData name="Hung" userId="76e2bfc3-baa9-4276-b672-249df6becf25" providerId="ADAL" clId="{30BB66A0-9DB0-4722-ABB2-6987CB2DB237}" dt="2020-10-07T00:24:38.546" v="1700" actId="26606"/>
          <ac:spMkLst>
            <pc:docMk/>
            <pc:sldMk cId="4002084537" sldId="261"/>
            <ac:spMk id="35" creationId="{416A0E3C-60E6-4F39-BC55-5F7C224E1F7C}"/>
          </ac:spMkLst>
        </pc:spChg>
        <pc:spChg chg="add">
          <ac:chgData name="Hung" userId="76e2bfc3-baa9-4276-b672-249df6becf25" providerId="ADAL" clId="{30BB66A0-9DB0-4722-ABB2-6987CB2DB237}" dt="2020-10-07T00:24:38.546" v="1700" actId="26606"/>
          <ac:spMkLst>
            <pc:docMk/>
            <pc:sldMk cId="4002084537" sldId="261"/>
            <ac:spMk id="39" creationId="{F4FAA6B4-BAFB-4474-9B14-DC83A9096513}"/>
          </ac:spMkLst>
        </pc:spChg>
        <pc:spChg chg="add">
          <ac:chgData name="Hung" userId="76e2bfc3-baa9-4276-b672-249df6becf25" providerId="ADAL" clId="{30BB66A0-9DB0-4722-ABB2-6987CB2DB237}" dt="2020-10-07T00:24:38.546" v="1700" actId="26606"/>
          <ac:spMkLst>
            <pc:docMk/>
            <pc:sldMk cId="4002084537" sldId="261"/>
            <ac:spMk id="43" creationId="{DB148495-5F82-48E2-A76C-C8E1C8949940}"/>
          </ac:spMkLst>
        </pc:spChg>
        <pc:picChg chg="add del">
          <ac:chgData name="Hung" userId="76e2bfc3-baa9-4276-b672-249df6becf25" providerId="ADAL" clId="{30BB66A0-9DB0-4722-ABB2-6987CB2DB237}" dt="2020-10-07T17:20:44.823" v="2855"/>
          <ac:picMkLst>
            <pc:docMk/>
            <pc:sldMk cId="4002084537" sldId="261"/>
            <ac:picMk id="4" creationId="{3605B162-7431-4258-BE24-938D5F4BFD04}"/>
          </ac:picMkLst>
        </pc:picChg>
        <pc:picChg chg="add mod ord modCrop">
          <ac:chgData name="Hung" userId="76e2bfc3-baa9-4276-b672-249df6becf25" providerId="ADAL" clId="{30BB66A0-9DB0-4722-ABB2-6987CB2DB237}" dt="2020-10-07T17:20:40.466" v="2853" actId="1076"/>
          <ac:picMkLst>
            <pc:docMk/>
            <pc:sldMk cId="4002084537" sldId="261"/>
            <ac:picMk id="17" creationId="{B99D332E-5742-4CB5-9BBA-39C2BF7F037D}"/>
          </ac:picMkLst>
        </pc:picChg>
        <pc:picChg chg="add mod modCrop">
          <ac:chgData name="Hung" userId="76e2bfc3-baa9-4276-b672-249df6becf25" providerId="ADAL" clId="{30BB66A0-9DB0-4722-ABB2-6987CB2DB237}" dt="2020-10-07T00:24:58.427" v="1705" actId="1076"/>
          <ac:picMkLst>
            <pc:docMk/>
            <pc:sldMk cId="4002084537" sldId="261"/>
            <ac:picMk id="23" creationId="{95FCA6BC-DFE6-4AC8-A0FB-F44C8C4EA90B}"/>
          </ac:picMkLst>
        </pc:picChg>
        <pc:cxnChg chg="add del">
          <ac:chgData name="Hung" userId="76e2bfc3-baa9-4276-b672-249df6becf25" providerId="ADAL" clId="{30BB66A0-9DB0-4722-ABB2-6987CB2DB237}" dt="2020-10-07T00:24:25.567" v="1696" actId="26606"/>
          <ac:cxnSpMkLst>
            <pc:docMk/>
            <pc:sldMk cId="4002084537" sldId="261"/>
            <ac:cxnSpMk id="10" creationId="{C5025DAC-8B93-4160-B017-3A274A5828C0}"/>
          </ac:cxnSpMkLst>
        </pc:cxnChg>
        <pc:cxnChg chg="add del">
          <ac:chgData name="Hung" userId="76e2bfc3-baa9-4276-b672-249df6becf25" providerId="ADAL" clId="{30BB66A0-9DB0-4722-ABB2-6987CB2DB237}" dt="2020-10-07T00:24:25.567" v="1696" actId="26606"/>
          <ac:cxnSpMkLst>
            <pc:docMk/>
            <pc:sldMk cId="4002084537" sldId="261"/>
            <ac:cxnSpMk id="14" creationId="{9F09C252-16FE-4557-AD6D-BB5CA773496C}"/>
          </ac:cxnSpMkLst>
        </pc:cxnChg>
        <pc:cxnChg chg="add del">
          <ac:chgData name="Hung" userId="76e2bfc3-baa9-4276-b672-249df6becf25" providerId="ADAL" clId="{30BB66A0-9DB0-4722-ABB2-6987CB2DB237}" dt="2020-10-07T00:24:38.546" v="1700" actId="26606"/>
          <ac:cxnSpMkLst>
            <pc:docMk/>
            <pc:sldMk cId="4002084537" sldId="261"/>
            <ac:cxnSpMk id="24" creationId="{C5025DAC-8B93-4160-B017-3A274A5828C0}"/>
          </ac:cxnSpMkLst>
        </pc:cxnChg>
        <pc:cxnChg chg="add del">
          <ac:chgData name="Hung" userId="76e2bfc3-baa9-4276-b672-249df6becf25" providerId="ADAL" clId="{30BB66A0-9DB0-4722-ABB2-6987CB2DB237}" dt="2020-10-07T00:24:38.546" v="1700" actId="26606"/>
          <ac:cxnSpMkLst>
            <pc:docMk/>
            <pc:sldMk cId="4002084537" sldId="261"/>
            <ac:cxnSpMk id="28" creationId="{EEB57AA8-F021-480C-A9E2-F89913313611}"/>
          </ac:cxnSpMkLst>
        </pc:cxnChg>
        <pc:cxnChg chg="add">
          <ac:chgData name="Hung" userId="76e2bfc3-baa9-4276-b672-249df6becf25" providerId="ADAL" clId="{30BB66A0-9DB0-4722-ABB2-6987CB2DB237}" dt="2020-10-07T00:24:38.546" v="1700" actId="26606"/>
          <ac:cxnSpMkLst>
            <pc:docMk/>
            <pc:sldMk cId="4002084537" sldId="261"/>
            <ac:cxnSpMk id="37" creationId="{C5025DAC-8B93-4160-B017-3A274A5828C0}"/>
          </ac:cxnSpMkLst>
        </pc:cxnChg>
        <pc:cxnChg chg="add">
          <ac:chgData name="Hung" userId="76e2bfc3-baa9-4276-b672-249df6becf25" providerId="ADAL" clId="{30BB66A0-9DB0-4722-ABB2-6987CB2DB237}" dt="2020-10-07T00:24:38.546" v="1700" actId="26606"/>
          <ac:cxnSpMkLst>
            <pc:docMk/>
            <pc:sldMk cId="4002084537" sldId="261"/>
            <ac:cxnSpMk id="41" creationId="{4364CDC3-ADB0-4691-9286-5925F160C2D5}"/>
          </ac:cxnSpMkLst>
        </pc:cxnChg>
      </pc:sldChg>
      <pc:sldChg chg="addSp delSp modSp add mod setBg modAnim">
        <pc:chgData name="Hung" userId="76e2bfc3-baa9-4276-b672-249df6becf25" providerId="ADAL" clId="{30BB66A0-9DB0-4722-ABB2-6987CB2DB237}" dt="2020-10-07T01:33:33.319" v="2739" actId="20577"/>
        <pc:sldMkLst>
          <pc:docMk/>
          <pc:sldMk cId="1559408136" sldId="262"/>
        </pc:sldMkLst>
        <pc:spChg chg="mod">
          <ac:chgData name="Hung" userId="76e2bfc3-baa9-4276-b672-249df6becf25" providerId="ADAL" clId="{30BB66A0-9DB0-4722-ABB2-6987CB2DB237}" dt="2020-10-07T01:33:33.319" v="2739" actId="20577"/>
          <ac:spMkLst>
            <pc:docMk/>
            <pc:sldMk cId="1559408136" sldId="262"/>
            <ac:spMk id="2" creationId="{65371B24-F2C0-4306-A83D-2E360E129499}"/>
          </ac:spMkLst>
        </pc:spChg>
        <pc:spChg chg="del mod">
          <ac:chgData name="Hung" userId="76e2bfc3-baa9-4276-b672-249df6becf25" providerId="ADAL" clId="{30BB66A0-9DB0-4722-ABB2-6987CB2DB237}" dt="2020-10-07T00:34:04.590" v="1721" actId="478"/>
          <ac:spMkLst>
            <pc:docMk/>
            <pc:sldMk cId="1559408136" sldId="262"/>
            <ac:spMk id="3" creationId="{829C2926-8AE4-47D5-9022-6DB6CEB31826}"/>
          </ac:spMkLst>
        </pc:spChg>
        <pc:spChg chg="add del">
          <ac:chgData name="Hung" userId="76e2bfc3-baa9-4276-b672-249df6becf25" providerId="ADAL" clId="{30BB66A0-9DB0-4722-ABB2-6987CB2DB237}" dt="2020-10-07T00:22:21.891" v="1689" actId="26606"/>
          <ac:spMkLst>
            <pc:docMk/>
            <pc:sldMk cId="1559408136" sldId="262"/>
            <ac:spMk id="12" creationId="{2FDF0794-1B86-42B2-B8C7-F60123E638ED}"/>
          </ac:spMkLst>
        </pc:spChg>
        <pc:spChg chg="add del">
          <ac:chgData name="Hung" userId="76e2bfc3-baa9-4276-b672-249df6becf25" providerId="ADAL" clId="{30BB66A0-9DB0-4722-ABB2-6987CB2DB237}" dt="2020-10-07T00:22:21.891" v="1689" actId="26606"/>
          <ac:spMkLst>
            <pc:docMk/>
            <pc:sldMk cId="1559408136" sldId="262"/>
            <ac:spMk id="14" creationId="{C5373426-E26E-431D-959C-5DB96C0B6208}"/>
          </ac:spMkLst>
        </pc:spChg>
        <pc:spChg chg="add del">
          <ac:chgData name="Hung" userId="76e2bfc3-baa9-4276-b672-249df6becf25" providerId="ADAL" clId="{30BB66A0-9DB0-4722-ABB2-6987CB2DB237}" dt="2020-10-07T00:22:21.891" v="1689" actId="26606"/>
          <ac:spMkLst>
            <pc:docMk/>
            <pc:sldMk cId="1559408136" sldId="262"/>
            <ac:spMk id="18" creationId="{E239D8CC-16F4-4B2B-80F0-203C56D0D2DE}"/>
          </ac:spMkLst>
        </pc:spChg>
        <pc:spChg chg="add">
          <ac:chgData name="Hung" userId="76e2bfc3-baa9-4276-b672-249df6becf25" providerId="ADAL" clId="{30BB66A0-9DB0-4722-ABB2-6987CB2DB237}" dt="2020-10-07T00:22:21.891" v="1689" actId="26606"/>
          <ac:spMkLst>
            <pc:docMk/>
            <pc:sldMk cId="1559408136" sldId="262"/>
            <ac:spMk id="23" creationId="{548B4202-DCD5-4F8C-B481-743A989A9DFF}"/>
          </ac:spMkLst>
        </pc:spChg>
        <pc:spChg chg="add">
          <ac:chgData name="Hung" userId="76e2bfc3-baa9-4276-b672-249df6becf25" providerId="ADAL" clId="{30BB66A0-9DB0-4722-ABB2-6987CB2DB237}" dt="2020-10-07T00:22:21.891" v="1689" actId="26606"/>
          <ac:spMkLst>
            <pc:docMk/>
            <pc:sldMk cId="1559408136" sldId="262"/>
            <ac:spMk id="27" creationId="{8EE702CF-91CE-4661-ACBF-3C8160D1B433}"/>
          </ac:spMkLst>
        </pc:spChg>
        <pc:picChg chg="add del mod modCrop">
          <ac:chgData name="Hung" userId="76e2bfc3-baa9-4276-b672-249df6becf25" providerId="ADAL" clId="{30BB66A0-9DB0-4722-ABB2-6987CB2DB237}" dt="2020-10-07T00:24:19.252" v="1694"/>
          <ac:picMkLst>
            <pc:docMk/>
            <pc:sldMk cId="1559408136" sldId="262"/>
            <ac:picMk id="5" creationId="{F1A34E6D-74AB-4CB2-B385-D33FE1ED4226}"/>
          </ac:picMkLst>
        </pc:picChg>
        <pc:picChg chg="add del mod modCrop">
          <ac:chgData name="Hung" userId="76e2bfc3-baa9-4276-b672-249df6becf25" providerId="ADAL" clId="{30BB66A0-9DB0-4722-ABB2-6987CB2DB237}" dt="2020-10-07T00:24:30.612" v="1697"/>
          <ac:picMkLst>
            <pc:docMk/>
            <pc:sldMk cId="1559408136" sldId="262"/>
            <ac:picMk id="7" creationId="{D60E41AE-8E36-4EB7-AECD-7F4C79CB3292}"/>
          </ac:picMkLst>
        </pc:picChg>
        <pc:picChg chg="add mod">
          <ac:chgData name="Hung" userId="76e2bfc3-baa9-4276-b672-249df6becf25" providerId="ADAL" clId="{30BB66A0-9DB0-4722-ABB2-6987CB2DB237}" dt="2020-10-07T00:25:05" v="1707" actId="1076"/>
          <ac:picMkLst>
            <pc:docMk/>
            <pc:sldMk cId="1559408136" sldId="262"/>
            <ac:picMk id="8" creationId="{D92E1F84-DC1F-4CF3-90E8-3D3E8CE586AE}"/>
          </ac:picMkLst>
        </pc:picChg>
        <pc:picChg chg="add mod">
          <ac:chgData name="Hung" userId="76e2bfc3-baa9-4276-b672-249df6becf25" providerId="ADAL" clId="{30BB66A0-9DB0-4722-ABB2-6987CB2DB237}" dt="2020-10-07T00:30:52.322" v="1720" actId="14100"/>
          <ac:picMkLst>
            <pc:docMk/>
            <pc:sldMk cId="1559408136" sldId="262"/>
            <ac:picMk id="9" creationId="{E98714DB-D1B8-4F88-B43C-91AA0FFC7D4F}"/>
          </ac:picMkLst>
        </pc:picChg>
        <pc:cxnChg chg="add del">
          <ac:chgData name="Hung" userId="76e2bfc3-baa9-4276-b672-249df6becf25" providerId="ADAL" clId="{30BB66A0-9DB0-4722-ABB2-6987CB2DB237}" dt="2020-10-07T00:22:21.891" v="1689" actId="26606"/>
          <ac:cxnSpMkLst>
            <pc:docMk/>
            <pc:sldMk cId="1559408136" sldId="262"/>
            <ac:cxnSpMk id="16" creationId="{96D07482-83A3-4451-943C-B46961082957}"/>
          </ac:cxnSpMkLst>
        </pc:cxnChg>
        <pc:cxnChg chg="add">
          <ac:chgData name="Hung" userId="76e2bfc3-baa9-4276-b672-249df6becf25" providerId="ADAL" clId="{30BB66A0-9DB0-4722-ABB2-6987CB2DB237}" dt="2020-10-07T00:22:21.891" v="1689" actId="26606"/>
          <ac:cxnSpMkLst>
            <pc:docMk/>
            <pc:sldMk cId="1559408136" sldId="262"/>
            <ac:cxnSpMk id="25" creationId="{F7F57F6B-E621-4E40-A34D-2FE12902AA20}"/>
          </ac:cxnSpMkLst>
        </pc:cxnChg>
      </pc:sldChg>
      <pc:sldChg chg="addSp delSp modSp add mod setBg modAnim">
        <pc:chgData name="Hung" userId="76e2bfc3-baa9-4276-b672-249df6becf25" providerId="ADAL" clId="{30BB66A0-9DB0-4722-ABB2-6987CB2DB237}" dt="2020-10-15T01:28:27.726" v="3298" actId="20577"/>
        <pc:sldMkLst>
          <pc:docMk/>
          <pc:sldMk cId="434547075" sldId="263"/>
        </pc:sldMkLst>
        <pc:spChg chg="mod">
          <ac:chgData name="Hung" userId="76e2bfc3-baa9-4276-b672-249df6becf25" providerId="ADAL" clId="{30BB66A0-9DB0-4722-ABB2-6987CB2DB237}" dt="2020-10-07T01:34:21.440" v="2751" actId="20577"/>
          <ac:spMkLst>
            <pc:docMk/>
            <pc:sldMk cId="434547075" sldId="263"/>
            <ac:spMk id="2" creationId="{E818005E-16C5-4DC1-A69E-09D9DF6B6B99}"/>
          </ac:spMkLst>
        </pc:spChg>
        <pc:spChg chg="mod">
          <ac:chgData name="Hung" userId="76e2bfc3-baa9-4276-b672-249df6becf25" providerId="ADAL" clId="{30BB66A0-9DB0-4722-ABB2-6987CB2DB237}" dt="2020-10-15T01:28:27.726" v="3298" actId="20577"/>
          <ac:spMkLst>
            <pc:docMk/>
            <pc:sldMk cId="434547075" sldId="263"/>
            <ac:spMk id="3" creationId="{C9364DB4-6582-4F63-99A8-E0ABCF1222D1}"/>
          </ac:spMkLst>
        </pc:spChg>
        <pc:spChg chg="add del">
          <ac:chgData name="Hung" userId="76e2bfc3-baa9-4276-b672-249df6becf25" providerId="ADAL" clId="{30BB66A0-9DB0-4722-ABB2-6987CB2DB237}" dt="2020-10-07T00:42:06.494" v="1854" actId="26606"/>
          <ac:spMkLst>
            <pc:docMk/>
            <pc:sldMk cId="434547075" sldId="263"/>
            <ac:spMk id="8" creationId="{416A0E3C-60E6-4F39-BC55-5F7C224E1F7C}"/>
          </ac:spMkLst>
        </pc:spChg>
        <pc:spChg chg="add del">
          <ac:chgData name="Hung" userId="76e2bfc3-baa9-4276-b672-249df6becf25" providerId="ADAL" clId="{30BB66A0-9DB0-4722-ABB2-6987CB2DB237}" dt="2020-10-07T00:42:06.494" v="1854" actId="26606"/>
          <ac:spMkLst>
            <pc:docMk/>
            <pc:sldMk cId="434547075" sldId="263"/>
            <ac:spMk id="12" creationId="{C8DD82D3-D002-45B0-B16A-82B3DA4EFDDB}"/>
          </ac:spMkLst>
        </pc:spChg>
        <pc:spChg chg="add del">
          <ac:chgData name="Hung" userId="76e2bfc3-baa9-4276-b672-249df6becf25" providerId="ADAL" clId="{30BB66A0-9DB0-4722-ABB2-6987CB2DB237}" dt="2020-10-07T00:42:06.494" v="1854" actId="26606"/>
          <ac:spMkLst>
            <pc:docMk/>
            <pc:sldMk cId="434547075" sldId="263"/>
            <ac:spMk id="16" creationId="{14552793-7DFF-4EC7-AC69-D34A75D01880}"/>
          </ac:spMkLst>
        </pc:spChg>
        <pc:spChg chg="add">
          <ac:chgData name="Hung" userId="76e2bfc3-baa9-4276-b672-249df6becf25" providerId="ADAL" clId="{30BB66A0-9DB0-4722-ABB2-6987CB2DB237}" dt="2020-10-07T00:42:06.494" v="1854" actId="26606"/>
          <ac:spMkLst>
            <pc:docMk/>
            <pc:sldMk cId="434547075" sldId="263"/>
            <ac:spMk id="21" creationId="{416A0E3C-60E6-4F39-BC55-5F7C224E1F7C}"/>
          </ac:spMkLst>
        </pc:spChg>
        <pc:spChg chg="add">
          <ac:chgData name="Hung" userId="76e2bfc3-baa9-4276-b672-249df6becf25" providerId="ADAL" clId="{30BB66A0-9DB0-4722-ABB2-6987CB2DB237}" dt="2020-10-07T00:42:06.494" v="1854" actId="26606"/>
          <ac:spMkLst>
            <pc:docMk/>
            <pc:sldMk cId="434547075" sldId="263"/>
            <ac:spMk id="25" creationId="{3558DB37-9FEE-48A2-8578-ED0401573943}"/>
          </ac:spMkLst>
        </pc:spChg>
        <pc:spChg chg="add">
          <ac:chgData name="Hung" userId="76e2bfc3-baa9-4276-b672-249df6becf25" providerId="ADAL" clId="{30BB66A0-9DB0-4722-ABB2-6987CB2DB237}" dt="2020-10-07T00:42:06.494" v="1854" actId="26606"/>
          <ac:spMkLst>
            <pc:docMk/>
            <pc:sldMk cId="434547075" sldId="263"/>
            <ac:spMk id="27" creationId="{5F7FCCA6-00E2-4F74-A105-0D769872F243}"/>
          </ac:spMkLst>
        </pc:spChg>
        <pc:spChg chg="add">
          <ac:chgData name="Hung" userId="76e2bfc3-baa9-4276-b672-249df6becf25" providerId="ADAL" clId="{30BB66A0-9DB0-4722-ABB2-6987CB2DB237}" dt="2020-10-07T00:42:06.494" v="1854" actId="26606"/>
          <ac:spMkLst>
            <pc:docMk/>
            <pc:sldMk cId="434547075" sldId="263"/>
            <ac:spMk id="29" creationId="{9B834327-03F1-4931-8261-971373A5A694}"/>
          </ac:spMkLst>
        </pc:spChg>
        <pc:cxnChg chg="add del">
          <ac:chgData name="Hung" userId="76e2bfc3-baa9-4276-b672-249df6becf25" providerId="ADAL" clId="{30BB66A0-9DB0-4722-ABB2-6987CB2DB237}" dt="2020-10-07T00:42:06.494" v="1854" actId="26606"/>
          <ac:cxnSpMkLst>
            <pc:docMk/>
            <pc:sldMk cId="434547075" sldId="263"/>
            <ac:cxnSpMk id="10" creationId="{C5025DAC-8B93-4160-B017-3A274A5828C0}"/>
          </ac:cxnSpMkLst>
        </pc:cxnChg>
        <pc:cxnChg chg="add del">
          <ac:chgData name="Hung" userId="76e2bfc3-baa9-4276-b672-249df6becf25" providerId="ADAL" clId="{30BB66A0-9DB0-4722-ABB2-6987CB2DB237}" dt="2020-10-07T00:42:06.494" v="1854" actId="26606"/>
          <ac:cxnSpMkLst>
            <pc:docMk/>
            <pc:sldMk cId="434547075" sldId="263"/>
            <ac:cxnSpMk id="14" creationId="{9F09C252-16FE-4557-AD6D-BB5CA773496C}"/>
          </ac:cxnSpMkLst>
        </pc:cxnChg>
        <pc:cxnChg chg="add">
          <ac:chgData name="Hung" userId="76e2bfc3-baa9-4276-b672-249df6becf25" providerId="ADAL" clId="{30BB66A0-9DB0-4722-ABB2-6987CB2DB237}" dt="2020-10-07T00:42:06.494" v="1854" actId="26606"/>
          <ac:cxnSpMkLst>
            <pc:docMk/>
            <pc:sldMk cId="434547075" sldId="263"/>
            <ac:cxnSpMk id="23" creationId="{C5025DAC-8B93-4160-B017-3A274A5828C0}"/>
          </ac:cxnSpMkLst>
        </pc:cxnChg>
      </pc:sldChg>
      <pc:sldChg chg="addSp delSp modSp add mod setBg modAnim">
        <pc:chgData name="Hung" userId="76e2bfc3-baa9-4276-b672-249df6becf25" providerId="ADAL" clId="{30BB66A0-9DB0-4722-ABB2-6987CB2DB237}" dt="2020-10-15T01:31:25.238" v="3369" actId="20577"/>
        <pc:sldMkLst>
          <pc:docMk/>
          <pc:sldMk cId="1708765398" sldId="264"/>
        </pc:sldMkLst>
        <pc:spChg chg="mod">
          <ac:chgData name="Hung" userId="76e2bfc3-baa9-4276-b672-249df6becf25" providerId="ADAL" clId="{30BB66A0-9DB0-4722-ABB2-6987CB2DB237}" dt="2020-10-07T00:48:50.395" v="2003" actId="26606"/>
          <ac:spMkLst>
            <pc:docMk/>
            <pc:sldMk cId="1708765398" sldId="264"/>
            <ac:spMk id="2" creationId="{8047C5F3-9374-4DEF-8120-7F56A166D030}"/>
          </ac:spMkLst>
        </pc:spChg>
        <pc:spChg chg="del">
          <ac:chgData name="Hung" userId="76e2bfc3-baa9-4276-b672-249df6becf25" providerId="ADAL" clId="{30BB66A0-9DB0-4722-ABB2-6987CB2DB237}" dt="2020-10-07T00:45:17.773" v="1893"/>
          <ac:spMkLst>
            <pc:docMk/>
            <pc:sldMk cId="1708765398" sldId="264"/>
            <ac:spMk id="3" creationId="{2AFCB50C-7260-4C57-AC11-968615856020}"/>
          </ac:spMkLst>
        </pc:spChg>
        <pc:spChg chg="add mod">
          <ac:chgData name="Hung" userId="76e2bfc3-baa9-4276-b672-249df6becf25" providerId="ADAL" clId="{30BB66A0-9DB0-4722-ABB2-6987CB2DB237}" dt="2020-10-15T01:31:25.238" v="3369" actId="20577"/>
          <ac:spMkLst>
            <pc:docMk/>
            <pc:sldMk cId="1708765398" sldId="264"/>
            <ac:spMk id="4" creationId="{D1D09119-E948-4F48-9F09-7A5AD06DFBBE}"/>
          </ac:spMkLst>
        </pc:spChg>
        <pc:spChg chg="add del">
          <ac:chgData name="Hung" userId="76e2bfc3-baa9-4276-b672-249df6becf25" providerId="ADAL" clId="{30BB66A0-9DB0-4722-ABB2-6987CB2DB237}" dt="2020-10-07T00:50:16.088" v="2016"/>
          <ac:spMkLst>
            <pc:docMk/>
            <pc:sldMk cId="1708765398" sldId="264"/>
            <ac:spMk id="5" creationId="{1154D3CA-1685-448A-9275-BF178905AA65}"/>
          </ac:spMkLst>
        </pc:spChg>
        <pc:spChg chg="add del">
          <ac:chgData name="Hung" userId="76e2bfc3-baa9-4276-b672-249df6becf25" providerId="ADAL" clId="{30BB66A0-9DB0-4722-ABB2-6987CB2DB237}" dt="2020-10-07T00:52:02.230" v="2023"/>
          <ac:spMkLst>
            <pc:docMk/>
            <pc:sldMk cId="1708765398" sldId="264"/>
            <ac:spMk id="6" creationId="{DA0836C3-C9B1-4AA7-ACBC-21820E3D481E}"/>
          </ac:spMkLst>
        </pc:spChg>
        <pc:spChg chg="add del">
          <ac:chgData name="Hung" userId="76e2bfc3-baa9-4276-b672-249df6becf25" providerId="ADAL" clId="{30BB66A0-9DB0-4722-ABB2-6987CB2DB237}" dt="2020-10-07T00:52:02.230" v="2023"/>
          <ac:spMkLst>
            <pc:docMk/>
            <pc:sldMk cId="1708765398" sldId="264"/>
            <ac:spMk id="7" creationId="{EEE44C8E-7F7A-4476-93AA-FF2F37D8820E}"/>
          </ac:spMkLst>
        </pc:spChg>
        <pc:spChg chg="add del">
          <ac:chgData name="Hung" userId="76e2bfc3-baa9-4276-b672-249df6becf25" providerId="ADAL" clId="{30BB66A0-9DB0-4722-ABB2-6987CB2DB237}" dt="2020-10-07T00:52:02.230" v="2023"/>
          <ac:spMkLst>
            <pc:docMk/>
            <pc:sldMk cId="1708765398" sldId="264"/>
            <ac:spMk id="8" creationId="{C7AA65C8-3634-4FA5-99C0-2D077863D43D}"/>
          </ac:spMkLst>
        </pc:spChg>
        <pc:spChg chg="add del">
          <ac:chgData name="Hung" userId="76e2bfc3-baa9-4276-b672-249df6becf25" providerId="ADAL" clId="{30BB66A0-9DB0-4722-ABB2-6987CB2DB237}" dt="2020-10-07T00:48:50.379" v="2002" actId="26606"/>
          <ac:spMkLst>
            <pc:docMk/>
            <pc:sldMk cId="1708765398" sldId="264"/>
            <ac:spMk id="9" creationId="{416A0E3C-60E6-4F39-BC55-5F7C224E1F7C}"/>
          </ac:spMkLst>
        </pc:spChg>
        <pc:spChg chg="add del">
          <ac:chgData name="Hung" userId="76e2bfc3-baa9-4276-b672-249df6becf25" providerId="ADAL" clId="{30BB66A0-9DB0-4722-ABB2-6987CB2DB237}" dt="2020-10-07T00:48:50.379" v="2002" actId="26606"/>
          <ac:spMkLst>
            <pc:docMk/>
            <pc:sldMk cId="1708765398" sldId="264"/>
            <ac:spMk id="13" creationId="{3558DB37-9FEE-48A2-8578-ED0401573943}"/>
          </ac:spMkLst>
        </pc:spChg>
        <pc:spChg chg="add del">
          <ac:chgData name="Hung" userId="76e2bfc3-baa9-4276-b672-249df6becf25" providerId="ADAL" clId="{30BB66A0-9DB0-4722-ABB2-6987CB2DB237}" dt="2020-10-07T00:48:50.379" v="2002" actId="26606"/>
          <ac:spMkLst>
            <pc:docMk/>
            <pc:sldMk cId="1708765398" sldId="264"/>
            <ac:spMk id="15" creationId="{5F7FCCA6-00E2-4F74-A105-0D769872F243}"/>
          </ac:spMkLst>
        </pc:spChg>
        <pc:spChg chg="add del">
          <ac:chgData name="Hung" userId="76e2bfc3-baa9-4276-b672-249df6becf25" providerId="ADAL" clId="{30BB66A0-9DB0-4722-ABB2-6987CB2DB237}" dt="2020-10-07T00:48:50.379" v="2002" actId="26606"/>
          <ac:spMkLst>
            <pc:docMk/>
            <pc:sldMk cId="1708765398" sldId="264"/>
            <ac:spMk id="17" creationId="{9B834327-03F1-4931-8261-971373A5A694}"/>
          </ac:spMkLst>
        </pc:spChg>
        <pc:spChg chg="add">
          <ac:chgData name="Hung" userId="76e2bfc3-baa9-4276-b672-249df6becf25" providerId="ADAL" clId="{30BB66A0-9DB0-4722-ABB2-6987CB2DB237}" dt="2020-10-07T00:48:50.395" v="2003" actId="26606"/>
          <ac:spMkLst>
            <pc:docMk/>
            <pc:sldMk cId="1708765398" sldId="264"/>
            <ac:spMk id="19" creationId="{416A0E3C-60E6-4F39-BC55-5F7C224E1F7C}"/>
          </ac:spMkLst>
        </pc:spChg>
        <pc:spChg chg="add">
          <ac:chgData name="Hung" userId="76e2bfc3-baa9-4276-b672-249df6becf25" providerId="ADAL" clId="{30BB66A0-9DB0-4722-ABB2-6987CB2DB237}" dt="2020-10-07T00:48:50.395" v="2003" actId="26606"/>
          <ac:spMkLst>
            <pc:docMk/>
            <pc:sldMk cId="1708765398" sldId="264"/>
            <ac:spMk id="21" creationId="{3741B58E-3B65-4A01-A276-975AB2CF8A08}"/>
          </ac:spMkLst>
        </pc:spChg>
        <pc:spChg chg="add">
          <ac:chgData name="Hung" userId="76e2bfc3-baa9-4276-b672-249df6becf25" providerId="ADAL" clId="{30BB66A0-9DB0-4722-ABB2-6987CB2DB237}" dt="2020-10-07T00:48:50.395" v="2003" actId="26606"/>
          <ac:spMkLst>
            <pc:docMk/>
            <pc:sldMk cId="1708765398" sldId="264"/>
            <ac:spMk id="22" creationId="{7AAC67C3-831B-4AB1-A259-DFB839CAFAFC}"/>
          </ac:spMkLst>
        </pc:spChg>
        <pc:spChg chg="add">
          <ac:chgData name="Hung" userId="76e2bfc3-baa9-4276-b672-249df6becf25" providerId="ADAL" clId="{30BB66A0-9DB0-4722-ABB2-6987CB2DB237}" dt="2020-10-07T00:48:50.395" v="2003" actId="26606"/>
          <ac:spMkLst>
            <pc:docMk/>
            <pc:sldMk cId="1708765398" sldId="264"/>
            <ac:spMk id="23" creationId="{FCAEED9E-BB91-43A0-911B-1ACD8803E3CE}"/>
          </ac:spMkLst>
        </pc:spChg>
        <pc:cxnChg chg="add del">
          <ac:chgData name="Hung" userId="76e2bfc3-baa9-4276-b672-249df6becf25" providerId="ADAL" clId="{30BB66A0-9DB0-4722-ABB2-6987CB2DB237}" dt="2020-10-07T00:48:50.379" v="2002" actId="26606"/>
          <ac:cxnSpMkLst>
            <pc:docMk/>
            <pc:sldMk cId="1708765398" sldId="264"/>
            <ac:cxnSpMk id="11" creationId="{C5025DAC-8B93-4160-B017-3A274A5828C0}"/>
          </ac:cxnSpMkLst>
        </pc:cxnChg>
        <pc:cxnChg chg="add">
          <ac:chgData name="Hung" userId="76e2bfc3-baa9-4276-b672-249df6becf25" providerId="ADAL" clId="{30BB66A0-9DB0-4722-ABB2-6987CB2DB237}" dt="2020-10-07T00:48:50.395" v="2003" actId="26606"/>
          <ac:cxnSpMkLst>
            <pc:docMk/>
            <pc:sldMk cId="1708765398" sldId="264"/>
            <ac:cxnSpMk id="20" creationId="{C5025DAC-8B93-4160-B017-3A274A5828C0}"/>
          </ac:cxnSpMkLst>
        </pc:cxnChg>
      </pc:sldChg>
      <pc:sldChg chg="addSp delSp modSp add">
        <pc:chgData name="Hung" userId="76e2bfc3-baa9-4276-b672-249df6becf25" providerId="ADAL" clId="{30BB66A0-9DB0-4722-ABB2-6987CB2DB237}" dt="2020-10-07T01:43:56.735" v="2848" actId="478"/>
        <pc:sldMkLst>
          <pc:docMk/>
          <pc:sldMk cId="3088881223" sldId="265"/>
        </pc:sldMkLst>
        <pc:spChg chg="mod">
          <ac:chgData name="Hung" userId="76e2bfc3-baa9-4276-b672-249df6becf25" providerId="ADAL" clId="{30BB66A0-9DB0-4722-ABB2-6987CB2DB237}" dt="2020-10-07T01:43:50.319" v="2845" actId="20577"/>
          <ac:spMkLst>
            <pc:docMk/>
            <pc:sldMk cId="3088881223" sldId="265"/>
            <ac:spMk id="2" creationId="{BC052EAF-54C5-49AB-A3A8-E8BE73FB663F}"/>
          </ac:spMkLst>
        </pc:spChg>
        <pc:spChg chg="del mod">
          <ac:chgData name="Hung" userId="76e2bfc3-baa9-4276-b672-249df6becf25" providerId="ADAL" clId="{30BB66A0-9DB0-4722-ABB2-6987CB2DB237}" dt="2020-10-07T01:43:54.717" v="2847" actId="478"/>
          <ac:spMkLst>
            <pc:docMk/>
            <pc:sldMk cId="3088881223" sldId="265"/>
            <ac:spMk id="3" creationId="{53CE74D1-7542-4070-8797-9E9BD17CC184}"/>
          </ac:spMkLst>
        </pc:spChg>
        <pc:spChg chg="add del mod">
          <ac:chgData name="Hung" userId="76e2bfc3-baa9-4276-b672-249df6becf25" providerId="ADAL" clId="{30BB66A0-9DB0-4722-ABB2-6987CB2DB237}" dt="2020-10-07T01:43:56.735" v="2848" actId="478"/>
          <ac:spMkLst>
            <pc:docMk/>
            <pc:sldMk cId="3088881223" sldId="265"/>
            <ac:spMk id="5" creationId="{7C5ECD6C-5939-47BB-A59A-E9041ACE5516}"/>
          </ac:spMkLst>
        </pc:spChg>
      </pc:sldChg>
      <pc:sldChg chg="addSp delSp modSp add mod setBg">
        <pc:chgData name="Hung" userId="76e2bfc3-baa9-4276-b672-249df6becf25" providerId="ADAL" clId="{30BB66A0-9DB0-4722-ABB2-6987CB2DB237}" dt="2020-10-07T01:43:37.418" v="2844"/>
        <pc:sldMkLst>
          <pc:docMk/>
          <pc:sldMk cId="4082824623" sldId="266"/>
        </pc:sldMkLst>
        <pc:spChg chg="mod">
          <ac:chgData name="Hung" userId="76e2bfc3-baa9-4276-b672-249df6becf25" providerId="ADAL" clId="{30BB66A0-9DB0-4722-ABB2-6987CB2DB237}" dt="2020-10-07T01:02:06.980" v="2117" actId="27636"/>
          <ac:spMkLst>
            <pc:docMk/>
            <pc:sldMk cId="4082824623" sldId="266"/>
            <ac:spMk id="2" creationId="{11941169-9D59-492E-9478-A3CE2A09BA35}"/>
          </ac:spMkLst>
        </pc:spChg>
        <pc:spChg chg="mod">
          <ac:chgData name="Hung" userId="76e2bfc3-baa9-4276-b672-249df6becf25" providerId="ADAL" clId="{30BB66A0-9DB0-4722-ABB2-6987CB2DB237}" dt="2020-10-07T01:43:37.418" v="2844"/>
          <ac:spMkLst>
            <pc:docMk/>
            <pc:sldMk cId="4082824623" sldId="266"/>
            <ac:spMk id="3" creationId="{D18683FD-11F1-4030-A50F-125AC78A1752}"/>
          </ac:spMkLst>
        </pc:spChg>
        <pc:spChg chg="add del">
          <ac:chgData name="Hung" userId="76e2bfc3-baa9-4276-b672-249df6becf25" providerId="ADAL" clId="{30BB66A0-9DB0-4722-ABB2-6987CB2DB237}" dt="2020-10-07T00:57:33.666" v="2084"/>
          <ac:spMkLst>
            <pc:docMk/>
            <pc:sldMk cId="4082824623" sldId="266"/>
            <ac:spMk id="4" creationId="{62342E13-F1F7-4441-BD9C-A71BC68AA15C}"/>
          </ac:spMkLst>
        </pc:spChg>
        <pc:spChg chg="add del">
          <ac:chgData name="Hung" userId="76e2bfc3-baa9-4276-b672-249df6becf25" providerId="ADAL" clId="{30BB66A0-9DB0-4722-ABB2-6987CB2DB237}" dt="2020-10-07T01:00:01.726" v="2111" actId="26606"/>
          <ac:spMkLst>
            <pc:docMk/>
            <pc:sldMk cId="4082824623" sldId="266"/>
            <ac:spMk id="8" creationId="{8C6E698C-8155-4B8B-BDC9-B7299772B509}"/>
          </ac:spMkLst>
        </pc:spChg>
        <pc:spChg chg="add del">
          <ac:chgData name="Hung" userId="76e2bfc3-baa9-4276-b672-249df6becf25" providerId="ADAL" clId="{30BB66A0-9DB0-4722-ABB2-6987CB2DB237}" dt="2020-10-07T01:00:01.726" v="2111" actId="26606"/>
          <ac:spMkLst>
            <pc:docMk/>
            <pc:sldMk cId="4082824623" sldId="266"/>
            <ac:spMk id="12" creationId="{8D60EC1B-554F-47EF-839A-BAAD858F6666}"/>
          </ac:spMkLst>
        </pc:spChg>
        <pc:spChg chg="add del">
          <ac:chgData name="Hung" userId="76e2bfc3-baa9-4276-b672-249df6becf25" providerId="ADAL" clId="{30BB66A0-9DB0-4722-ABB2-6987CB2DB237}" dt="2020-10-07T01:00:23.128" v="2113" actId="26606"/>
          <ac:spMkLst>
            <pc:docMk/>
            <pc:sldMk cId="4082824623" sldId="266"/>
            <ac:spMk id="17" creationId="{8C6E698C-8155-4B8B-BDC9-B7299772B509}"/>
          </ac:spMkLst>
        </pc:spChg>
        <pc:spChg chg="add del">
          <ac:chgData name="Hung" userId="76e2bfc3-baa9-4276-b672-249df6becf25" providerId="ADAL" clId="{30BB66A0-9DB0-4722-ABB2-6987CB2DB237}" dt="2020-10-07T01:00:01.714" v="2110" actId="26606"/>
          <ac:spMkLst>
            <pc:docMk/>
            <pc:sldMk cId="4082824623" sldId="266"/>
            <ac:spMk id="19" creationId="{2779F603-B669-4AD6-82F9-E09F76165B99}"/>
          </ac:spMkLst>
        </pc:spChg>
        <pc:spChg chg="add del">
          <ac:chgData name="Hung" userId="76e2bfc3-baa9-4276-b672-249df6becf25" providerId="ADAL" clId="{30BB66A0-9DB0-4722-ABB2-6987CB2DB237}" dt="2020-10-07T01:00:01.714" v="2110" actId="26606"/>
          <ac:spMkLst>
            <pc:docMk/>
            <pc:sldMk cId="4082824623" sldId="266"/>
            <ac:spMk id="23" creationId="{596FA172-921E-4C46-94E3-3FC0695A7AA8}"/>
          </ac:spMkLst>
        </pc:spChg>
        <pc:spChg chg="add del">
          <ac:chgData name="Hung" userId="76e2bfc3-baa9-4276-b672-249df6becf25" providerId="ADAL" clId="{30BB66A0-9DB0-4722-ABB2-6987CB2DB237}" dt="2020-10-07T01:00:23.128" v="2113" actId="26606"/>
          <ac:spMkLst>
            <pc:docMk/>
            <pc:sldMk cId="4082824623" sldId="266"/>
            <ac:spMk id="26" creationId="{8D60EC1B-554F-47EF-839A-BAAD858F6666}"/>
          </ac:spMkLst>
        </pc:spChg>
        <pc:spChg chg="add del">
          <ac:chgData name="Hung" userId="76e2bfc3-baa9-4276-b672-249df6becf25" providerId="ADAL" clId="{30BB66A0-9DB0-4722-ABB2-6987CB2DB237}" dt="2020-10-07T01:01:59.524" v="2114" actId="26606"/>
          <ac:spMkLst>
            <pc:docMk/>
            <pc:sldMk cId="4082824623" sldId="266"/>
            <ac:spMk id="31" creationId="{8C6E698C-8155-4B8B-BDC9-B7299772B509}"/>
          </ac:spMkLst>
        </pc:spChg>
        <pc:spChg chg="add del">
          <ac:chgData name="Hung" userId="76e2bfc3-baa9-4276-b672-249df6becf25" providerId="ADAL" clId="{30BB66A0-9DB0-4722-ABB2-6987CB2DB237}" dt="2020-10-07T01:01:59.524" v="2114" actId="26606"/>
          <ac:spMkLst>
            <pc:docMk/>
            <pc:sldMk cId="4082824623" sldId="266"/>
            <ac:spMk id="35" creationId="{8D60EC1B-554F-47EF-839A-BAAD858F6666}"/>
          </ac:spMkLst>
        </pc:spChg>
        <pc:spChg chg="add">
          <ac:chgData name="Hung" userId="76e2bfc3-baa9-4276-b672-249df6becf25" providerId="ADAL" clId="{30BB66A0-9DB0-4722-ABB2-6987CB2DB237}" dt="2020-10-07T01:01:59.524" v="2114" actId="26606"/>
          <ac:spMkLst>
            <pc:docMk/>
            <pc:sldMk cId="4082824623" sldId="266"/>
            <ac:spMk id="40" creationId="{B601567C-4815-45C4-A8C8-DEF236232A30}"/>
          </ac:spMkLst>
        </pc:spChg>
        <pc:spChg chg="add">
          <ac:chgData name="Hung" userId="76e2bfc3-baa9-4276-b672-249df6becf25" providerId="ADAL" clId="{30BB66A0-9DB0-4722-ABB2-6987CB2DB237}" dt="2020-10-07T01:01:59.524" v="2114" actId="26606"/>
          <ac:spMkLst>
            <pc:docMk/>
            <pc:sldMk cId="4082824623" sldId="266"/>
            <ac:spMk id="44" creationId="{277711D3-2534-4918-8661-020829D71301}"/>
          </ac:spMkLst>
        </pc:spChg>
        <pc:picChg chg="add del">
          <ac:chgData name="Hung" userId="76e2bfc3-baa9-4276-b672-249df6becf25" providerId="ADAL" clId="{30BB66A0-9DB0-4722-ABB2-6987CB2DB237}" dt="2020-10-07T01:00:01.714" v="2110" actId="26606"/>
          <ac:picMkLst>
            <pc:docMk/>
            <pc:sldMk cId="4082824623" sldId="266"/>
            <ac:picMk id="16" creationId="{78561EB0-A53C-494B-B836-0105F9BF6656}"/>
          </ac:picMkLst>
        </pc:picChg>
        <pc:cxnChg chg="add del">
          <ac:chgData name="Hung" userId="76e2bfc3-baa9-4276-b672-249df6becf25" providerId="ADAL" clId="{30BB66A0-9DB0-4722-ABB2-6987CB2DB237}" dt="2020-10-07T01:00:01.726" v="2111" actId="26606"/>
          <ac:cxnSpMkLst>
            <pc:docMk/>
            <pc:sldMk cId="4082824623" sldId="266"/>
            <ac:cxnSpMk id="10" creationId="{09525C9A-1972-4836-BA7A-706C946EF4DA}"/>
          </ac:cxnSpMkLst>
        </pc:cxnChg>
        <pc:cxnChg chg="add del">
          <ac:chgData name="Hung" userId="76e2bfc3-baa9-4276-b672-249df6becf25" providerId="ADAL" clId="{30BB66A0-9DB0-4722-ABB2-6987CB2DB237}" dt="2020-10-07T01:00:01.714" v="2110" actId="26606"/>
          <ac:cxnSpMkLst>
            <pc:docMk/>
            <pc:sldMk cId="4082824623" sldId="266"/>
            <ac:cxnSpMk id="21" creationId="{7ABFD994-C2DC-4E7D-9411-C7FF7813EF47}"/>
          </ac:cxnSpMkLst>
        </pc:cxnChg>
        <pc:cxnChg chg="add del">
          <ac:chgData name="Hung" userId="76e2bfc3-baa9-4276-b672-249df6becf25" providerId="ADAL" clId="{30BB66A0-9DB0-4722-ABB2-6987CB2DB237}" dt="2020-10-07T01:00:23.128" v="2113" actId="26606"/>
          <ac:cxnSpMkLst>
            <pc:docMk/>
            <pc:sldMk cId="4082824623" sldId="266"/>
            <ac:cxnSpMk id="25" creationId="{09525C9A-1972-4836-BA7A-706C946EF4DA}"/>
          </ac:cxnSpMkLst>
        </pc:cxnChg>
        <pc:cxnChg chg="add del">
          <ac:chgData name="Hung" userId="76e2bfc3-baa9-4276-b672-249df6becf25" providerId="ADAL" clId="{30BB66A0-9DB0-4722-ABB2-6987CB2DB237}" dt="2020-10-07T01:01:59.524" v="2114" actId="26606"/>
          <ac:cxnSpMkLst>
            <pc:docMk/>
            <pc:sldMk cId="4082824623" sldId="266"/>
            <ac:cxnSpMk id="33" creationId="{09525C9A-1972-4836-BA7A-706C946EF4DA}"/>
          </ac:cxnSpMkLst>
        </pc:cxnChg>
        <pc:cxnChg chg="add">
          <ac:chgData name="Hung" userId="76e2bfc3-baa9-4276-b672-249df6becf25" providerId="ADAL" clId="{30BB66A0-9DB0-4722-ABB2-6987CB2DB237}" dt="2020-10-07T01:01:59.524" v="2114" actId="26606"/>
          <ac:cxnSpMkLst>
            <pc:docMk/>
            <pc:sldMk cId="4082824623" sldId="266"/>
            <ac:cxnSpMk id="42" creationId="{9D2BBCA2-F039-47DF-B36F-39D7E7CC0090}"/>
          </ac:cxnSpMkLst>
        </pc:cxnChg>
      </pc:sldChg>
      <pc:sldMasterChg chg="del delSldLayout">
        <pc:chgData name="Hung" userId="76e2bfc3-baa9-4276-b672-249df6becf25" providerId="ADAL" clId="{30BB66A0-9DB0-4722-ABB2-6987CB2DB237}" dt="2020-10-06T22:51:27.401" v="0" actId="26606"/>
        <pc:sldMasterMkLst>
          <pc:docMk/>
          <pc:sldMasterMk cId="1170914683" sldId="2147483648"/>
        </pc:sldMasterMkLst>
        <pc:sldLayoutChg chg="del">
          <pc:chgData name="Hung" userId="76e2bfc3-baa9-4276-b672-249df6becf25" providerId="ADAL" clId="{30BB66A0-9DB0-4722-ABB2-6987CB2DB237}" dt="2020-10-06T22:51:27.401" v="0" actId="26606"/>
          <pc:sldLayoutMkLst>
            <pc:docMk/>
            <pc:sldMasterMk cId="1170914683" sldId="2147483648"/>
            <pc:sldLayoutMk cId="1910583106" sldId="2147483649"/>
          </pc:sldLayoutMkLst>
        </pc:sldLayoutChg>
        <pc:sldLayoutChg chg="del">
          <pc:chgData name="Hung" userId="76e2bfc3-baa9-4276-b672-249df6becf25" providerId="ADAL" clId="{30BB66A0-9DB0-4722-ABB2-6987CB2DB237}" dt="2020-10-06T22:51:27.401" v="0" actId="26606"/>
          <pc:sldLayoutMkLst>
            <pc:docMk/>
            <pc:sldMasterMk cId="1170914683" sldId="2147483648"/>
            <pc:sldLayoutMk cId="847152414" sldId="2147483650"/>
          </pc:sldLayoutMkLst>
        </pc:sldLayoutChg>
        <pc:sldLayoutChg chg="del">
          <pc:chgData name="Hung" userId="76e2bfc3-baa9-4276-b672-249df6becf25" providerId="ADAL" clId="{30BB66A0-9DB0-4722-ABB2-6987CB2DB237}" dt="2020-10-06T22:51:27.401" v="0" actId="26606"/>
          <pc:sldLayoutMkLst>
            <pc:docMk/>
            <pc:sldMasterMk cId="1170914683" sldId="2147483648"/>
            <pc:sldLayoutMk cId="1371532001" sldId="2147483651"/>
          </pc:sldLayoutMkLst>
        </pc:sldLayoutChg>
        <pc:sldLayoutChg chg="del">
          <pc:chgData name="Hung" userId="76e2bfc3-baa9-4276-b672-249df6becf25" providerId="ADAL" clId="{30BB66A0-9DB0-4722-ABB2-6987CB2DB237}" dt="2020-10-06T22:51:27.401" v="0" actId="26606"/>
          <pc:sldLayoutMkLst>
            <pc:docMk/>
            <pc:sldMasterMk cId="1170914683" sldId="2147483648"/>
            <pc:sldLayoutMk cId="1328804283" sldId="2147483652"/>
          </pc:sldLayoutMkLst>
        </pc:sldLayoutChg>
        <pc:sldLayoutChg chg="del">
          <pc:chgData name="Hung" userId="76e2bfc3-baa9-4276-b672-249df6becf25" providerId="ADAL" clId="{30BB66A0-9DB0-4722-ABB2-6987CB2DB237}" dt="2020-10-06T22:51:27.401" v="0" actId="26606"/>
          <pc:sldLayoutMkLst>
            <pc:docMk/>
            <pc:sldMasterMk cId="1170914683" sldId="2147483648"/>
            <pc:sldLayoutMk cId="1895125384" sldId="2147483653"/>
          </pc:sldLayoutMkLst>
        </pc:sldLayoutChg>
        <pc:sldLayoutChg chg="del">
          <pc:chgData name="Hung" userId="76e2bfc3-baa9-4276-b672-249df6becf25" providerId="ADAL" clId="{30BB66A0-9DB0-4722-ABB2-6987CB2DB237}" dt="2020-10-06T22:51:27.401" v="0" actId="26606"/>
          <pc:sldLayoutMkLst>
            <pc:docMk/>
            <pc:sldMasterMk cId="1170914683" sldId="2147483648"/>
            <pc:sldLayoutMk cId="447838768" sldId="2147483654"/>
          </pc:sldLayoutMkLst>
        </pc:sldLayoutChg>
        <pc:sldLayoutChg chg="del">
          <pc:chgData name="Hung" userId="76e2bfc3-baa9-4276-b672-249df6becf25" providerId="ADAL" clId="{30BB66A0-9DB0-4722-ABB2-6987CB2DB237}" dt="2020-10-06T22:51:27.401" v="0" actId="26606"/>
          <pc:sldLayoutMkLst>
            <pc:docMk/>
            <pc:sldMasterMk cId="1170914683" sldId="2147483648"/>
            <pc:sldLayoutMk cId="3241665996" sldId="2147483655"/>
          </pc:sldLayoutMkLst>
        </pc:sldLayoutChg>
        <pc:sldLayoutChg chg="del">
          <pc:chgData name="Hung" userId="76e2bfc3-baa9-4276-b672-249df6becf25" providerId="ADAL" clId="{30BB66A0-9DB0-4722-ABB2-6987CB2DB237}" dt="2020-10-06T22:51:27.401" v="0" actId="26606"/>
          <pc:sldLayoutMkLst>
            <pc:docMk/>
            <pc:sldMasterMk cId="1170914683" sldId="2147483648"/>
            <pc:sldLayoutMk cId="2340813472" sldId="2147483656"/>
          </pc:sldLayoutMkLst>
        </pc:sldLayoutChg>
        <pc:sldLayoutChg chg="del">
          <pc:chgData name="Hung" userId="76e2bfc3-baa9-4276-b672-249df6becf25" providerId="ADAL" clId="{30BB66A0-9DB0-4722-ABB2-6987CB2DB237}" dt="2020-10-06T22:51:27.401" v="0" actId="26606"/>
          <pc:sldLayoutMkLst>
            <pc:docMk/>
            <pc:sldMasterMk cId="1170914683" sldId="2147483648"/>
            <pc:sldLayoutMk cId="3626424360" sldId="2147483657"/>
          </pc:sldLayoutMkLst>
        </pc:sldLayoutChg>
        <pc:sldLayoutChg chg="del">
          <pc:chgData name="Hung" userId="76e2bfc3-baa9-4276-b672-249df6becf25" providerId="ADAL" clId="{30BB66A0-9DB0-4722-ABB2-6987CB2DB237}" dt="2020-10-06T22:51:27.401" v="0" actId="26606"/>
          <pc:sldLayoutMkLst>
            <pc:docMk/>
            <pc:sldMasterMk cId="1170914683" sldId="2147483648"/>
            <pc:sldLayoutMk cId="2339439212" sldId="2147483658"/>
          </pc:sldLayoutMkLst>
        </pc:sldLayoutChg>
        <pc:sldLayoutChg chg="del">
          <pc:chgData name="Hung" userId="76e2bfc3-baa9-4276-b672-249df6becf25" providerId="ADAL" clId="{30BB66A0-9DB0-4722-ABB2-6987CB2DB237}" dt="2020-10-06T22:51:27.401" v="0" actId="26606"/>
          <pc:sldLayoutMkLst>
            <pc:docMk/>
            <pc:sldMasterMk cId="1170914683" sldId="2147483648"/>
            <pc:sldLayoutMk cId="1634105599" sldId="2147483659"/>
          </pc:sldLayoutMkLst>
        </pc:sldLayoutChg>
      </pc:sldMasterChg>
      <pc:sldMasterChg chg="add replId addSldLayout">
        <pc:chgData name="Hung" userId="76e2bfc3-baa9-4276-b672-249df6becf25" providerId="ADAL" clId="{30BB66A0-9DB0-4722-ABB2-6987CB2DB237}" dt="2020-10-06T22:51:27.401" v="0" actId="26606"/>
        <pc:sldMasterMkLst>
          <pc:docMk/>
          <pc:sldMasterMk cId="2793628327" sldId="2147483660"/>
        </pc:sldMasterMkLst>
        <pc:sldLayoutChg chg="add replId">
          <pc:chgData name="Hung" userId="76e2bfc3-baa9-4276-b672-249df6becf25" providerId="ADAL" clId="{30BB66A0-9DB0-4722-ABB2-6987CB2DB237}" dt="2020-10-06T22:51:27.401" v="0" actId="26606"/>
          <pc:sldLayoutMkLst>
            <pc:docMk/>
            <pc:sldMasterMk cId="2793628327" sldId="2147483660"/>
            <pc:sldLayoutMk cId="4210797892" sldId="2147483661"/>
          </pc:sldLayoutMkLst>
        </pc:sldLayoutChg>
      </pc:sldMasterChg>
    </pc:docChg>
  </pc:docChgLst>
  <pc:docChgLst>
    <pc:chgData name="Hung" userId="76e2bfc3-baa9-4276-b672-249df6becf25" providerId="ADAL" clId="{3B5AE106-B97F-4E2F-ADF9-084A38284758}"/>
    <pc:docChg chg="custSel modSld">
      <pc:chgData name="Hung" userId="76e2bfc3-baa9-4276-b672-249df6becf25" providerId="ADAL" clId="{3B5AE106-B97F-4E2F-ADF9-084A38284758}" dt="2021-03-24T21:39:54.951" v="2" actId="478"/>
      <pc:docMkLst>
        <pc:docMk/>
      </pc:docMkLst>
      <pc:sldChg chg="delSp mod delAnim">
        <pc:chgData name="Hung" userId="76e2bfc3-baa9-4276-b672-249df6becf25" providerId="ADAL" clId="{3B5AE106-B97F-4E2F-ADF9-084A38284758}" dt="2021-03-24T21:39:54.951" v="2" actId="478"/>
        <pc:sldMkLst>
          <pc:docMk/>
          <pc:sldMk cId="4282049121" sldId="260"/>
        </pc:sldMkLst>
        <pc:picChg chg="del">
          <ac:chgData name="Hung" userId="76e2bfc3-baa9-4276-b672-249df6becf25" providerId="ADAL" clId="{3B5AE106-B97F-4E2F-ADF9-084A38284758}" dt="2021-03-24T21:39:54.951" v="2" actId="478"/>
          <ac:picMkLst>
            <pc:docMk/>
            <pc:sldMk cId="4282049121" sldId="260"/>
            <ac:picMk id="5" creationId="{061A7B9A-807A-4942-AFBD-7FB5D9179E26}"/>
          </ac:picMkLst>
        </pc:picChg>
      </pc:sldChg>
      <pc:sldChg chg="delSp mod delAnim">
        <pc:chgData name="Hung" userId="76e2bfc3-baa9-4276-b672-249df6becf25" providerId="ADAL" clId="{3B5AE106-B97F-4E2F-ADF9-084A38284758}" dt="2021-03-24T21:39:48.177" v="1" actId="478"/>
        <pc:sldMkLst>
          <pc:docMk/>
          <pc:sldMk cId="1559408136" sldId="262"/>
        </pc:sldMkLst>
        <pc:picChg chg="del">
          <ac:chgData name="Hung" userId="76e2bfc3-baa9-4276-b672-249df6becf25" providerId="ADAL" clId="{3B5AE106-B97F-4E2F-ADF9-084A38284758}" dt="2021-03-24T21:39:46.703" v="0" actId="478"/>
          <ac:picMkLst>
            <pc:docMk/>
            <pc:sldMk cId="1559408136" sldId="262"/>
            <ac:picMk id="8" creationId="{D92E1F84-DC1F-4CF3-90E8-3D3E8CE586AE}"/>
          </ac:picMkLst>
        </pc:picChg>
        <pc:picChg chg="del">
          <ac:chgData name="Hung" userId="76e2bfc3-baa9-4276-b672-249df6becf25" providerId="ADAL" clId="{3B5AE106-B97F-4E2F-ADF9-084A38284758}" dt="2021-03-24T21:39:48.177" v="1" actId="478"/>
          <ac:picMkLst>
            <pc:docMk/>
            <pc:sldMk cId="1559408136" sldId="262"/>
            <ac:picMk id="9" creationId="{E98714DB-D1B8-4F88-B43C-91AA0FFC7D4F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3/24/2021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797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3628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NeHCVNUcZrw" TargetMode="External"/><Relationship Id="rId2" Type="http://schemas.openxmlformats.org/officeDocument/2006/relationships/hyperlink" Target="https://hackaday.io/project/173325-educational-five-bar-parallel-robot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automaticaddison.com/how-to-control-multiple-servo-motors-using-arduino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4DE55097-2504-487B-BED0-081A4B74B5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929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6600" b="1" dirty="0">
                <a:latin typeface="Abadi Extra Light" panose="020B0604020202020204" pitchFamily="34" charset="0"/>
              </a:rPr>
              <a:t>Quadruped Robot</a:t>
            </a: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2FA24FBE-A023-44E7-AEBB-15EBED36FF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899" y="4672739"/>
            <a:ext cx="6269347" cy="102149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Hung Cao, Computer Science Major</a:t>
            </a:r>
          </a:p>
          <a:p>
            <a:pPr>
              <a:lnSpc>
                <a:spcPct val="110000"/>
              </a:lnSpc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Dr. Sergei </a:t>
            </a:r>
            <a:r>
              <a:rPr 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bEZROUKOV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Math and Computer Science Department.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4179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Hình ảnh 5" descr="Ảnh có chứa trong nhà, cỏ, đang ngồi, bàn&#10;&#10;Mô tả được tạo tự động">
            <a:extLst>
              <a:ext uri="{FF2B5EF4-FFF2-40B4-BE49-F238E27FC236}">
                <a16:creationId xmlns:a16="http://schemas.microsoft.com/office/drawing/2014/main" id="{5CE4D723-9177-4B7D-9FAF-1EE0E0B605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27" b="37573"/>
          <a:stretch/>
        </p:blipFill>
        <p:spPr>
          <a:xfrm>
            <a:off x="6902246" y="1455240"/>
            <a:ext cx="5020833" cy="304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774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B601567C-4815-45C4-A8C8-DEF236232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11941169-9D59-492E-9478-A3CE2A09BA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6963" y="758826"/>
            <a:ext cx="10058400" cy="1245071"/>
          </a:xfrm>
        </p:spPr>
        <p:txBody>
          <a:bodyPr anchor="b">
            <a:normAutofit fontScale="90000"/>
          </a:bodyPr>
          <a:lstStyle/>
          <a:p>
            <a:r>
              <a:rPr lang="en-US" sz="9600" dirty="0"/>
              <a:t>References </a:t>
            </a: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D18683FD-11F1-4030-A50F-125AC78A17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138" y="2305455"/>
            <a:ext cx="10058400" cy="3793717"/>
          </a:xfrm>
        </p:spPr>
        <p:txBody>
          <a:bodyPr anchor="t">
            <a:norm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Educational Five-Bar Parallel Robot .</a:t>
            </a:r>
            <a:r>
              <a:rPr lang="en-US" sz="1400" dirty="0">
                <a:hlinkClick r:id="rId2"/>
              </a:rPr>
              <a:t>https://hackaday.io/project/173325-educational-five-bar-parallel-robot</a:t>
            </a:r>
            <a:endParaRPr lang="en-US" sz="1400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nn-NO" sz="1400" dirty="0"/>
              <a:t>Sinus I | #1: Inverse Kinematik (eng. subtitles).</a:t>
            </a:r>
            <a:r>
              <a:rPr lang="en-US" sz="1400" dirty="0"/>
              <a:t>(2020). </a:t>
            </a:r>
            <a:r>
              <a:rPr lang="en-US" sz="1400" dirty="0">
                <a:hlinkClick r:id="rId3"/>
              </a:rPr>
              <a:t>https://www.youtube.com/watch?v=NeHCVNUcZrw</a:t>
            </a:r>
            <a:r>
              <a:rPr lang="en-US" sz="1400" dirty="0"/>
              <a:t> 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How to Control Multiple Servo Motors Using Arduino – Automatic Addison. Automaticaddison.com. (2020). </a:t>
            </a:r>
            <a:r>
              <a:rPr lang="en-US" sz="1400" dirty="0">
                <a:hlinkClick r:id="rId4"/>
              </a:rPr>
              <a:t>https://automaticaddison.com/how-to-control-multiple-servo-motors-using-arduino/</a:t>
            </a:r>
            <a:endParaRPr lang="en-US" sz="1400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D2BBCA2-F039-47DF-B36F-39D7E7CC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31458" y="5063468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277711D3-2534-4918-8661-020829D71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82824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C052EAF-54C5-49AB-A3A8-E8BE73FB66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088881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D40791F6-715D-481A-9C4A-3645AECF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940155E0-52B0-46E9-9DA5-D88A31095D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2257" y="634946"/>
            <a:ext cx="6432434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Background 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40F83A4-FAC4-4867-95A5-BBFD280C7B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76240" y="2267421"/>
            <a:ext cx="60350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25631AAE-9D0E-4562-8D53-F9D164B3E8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257" y="2407436"/>
            <a:ext cx="6432434" cy="3461658"/>
          </a:xfrm>
        </p:spPr>
        <p:txBody>
          <a:bodyPr vert="horz" lIns="0" tIns="45720" rIns="0" bIns="45720" rtlCol="0">
            <a:norm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cap="none" dirty="0">
                <a:solidFill>
                  <a:schemeClr val="tx1">
                    <a:lumMod val="75000"/>
                    <a:lumOff val="25000"/>
                  </a:schemeClr>
                </a:solidFill>
                <a:latin typeface="Arial Nova" panose="020B0504020202020204" pitchFamily="34" charset="0"/>
              </a:rPr>
              <a:t>In recent years, quadruped robot has been researched and developed to overcome weaknesses of off-road systems such as wheel and track systems.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cap="none" dirty="0">
                <a:solidFill>
                  <a:schemeClr val="tx1">
                    <a:lumMod val="75000"/>
                    <a:lumOff val="25000"/>
                  </a:schemeClr>
                </a:solidFill>
                <a:latin typeface="Arial Nova" panose="020B0504020202020204" pitchFamily="34" charset="0"/>
              </a:rPr>
              <a:t>Boston Dynamics is one of leading companies in the development of this robot.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cap="none" dirty="0">
                <a:solidFill>
                  <a:schemeClr val="tx1">
                    <a:lumMod val="75000"/>
                    <a:lumOff val="25000"/>
                  </a:schemeClr>
                </a:solidFill>
                <a:latin typeface="Arial Nova" panose="020B0504020202020204" pitchFamily="34" charset="0"/>
              </a:rPr>
              <a:t>Today, quadruped robot can operate on a variety of terrains such as, slippery, gravel, mud…</a:t>
            </a:r>
          </a:p>
          <a:p>
            <a:pPr>
              <a:lnSpc>
                <a:spcPct val="90000"/>
              </a:lnSpc>
            </a:pPr>
            <a:r>
              <a:rPr lang="en-US" sz="1700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</a:t>
            </a:r>
          </a:p>
        </p:txBody>
      </p:sp>
      <p:pic>
        <p:nvPicPr>
          <p:cNvPr id="5" name="Hình ảnh 4" descr="Ảnh có chứa ngoài trời, bụi bẩn, xe tải, ô tô&#10;&#10;Mô tả được tạo tự động">
            <a:extLst>
              <a:ext uri="{FF2B5EF4-FFF2-40B4-BE49-F238E27FC236}">
                <a16:creationId xmlns:a16="http://schemas.microsoft.com/office/drawing/2014/main" id="{3B8F4E92-6392-49AD-A587-8605ACD902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79" r="14738" b="-1"/>
          <a:stretch/>
        </p:blipFill>
        <p:spPr>
          <a:xfrm>
            <a:off x="7556687" y="634947"/>
            <a:ext cx="4001315" cy="2616618"/>
          </a:xfrm>
          <a:prstGeom prst="rect">
            <a:avLst/>
          </a:prstGeom>
        </p:spPr>
      </p:pic>
      <p:pic>
        <p:nvPicPr>
          <p:cNvPr id="4" name="Hình ảnh 3" descr="Ảnh có chứa thiết bị, không quân, bay, máy bay&#10;&#10;Mô tả được tạo tự động">
            <a:extLst>
              <a:ext uri="{FF2B5EF4-FFF2-40B4-BE49-F238E27FC236}">
                <a16:creationId xmlns:a16="http://schemas.microsoft.com/office/drawing/2014/main" id="{69B91A29-CF79-4092-A881-E9C928771C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32" r="-3" b="-3"/>
          <a:stretch/>
        </p:blipFill>
        <p:spPr>
          <a:xfrm>
            <a:off x="7556686" y="3337869"/>
            <a:ext cx="4001315" cy="2616618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11CBAFA-D7E0-40A7-BB94-2C05304B4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46572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7F18D5F4-86A2-47EF-8550-D0DC6E9EC7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>
                <a:solidFill>
                  <a:srgbClr val="FFFFFF"/>
                </a:solidFill>
              </a:rPr>
              <a:t>Research Objective </a:t>
            </a: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8DC7E76B-105C-49DD-9924-54DFA0DBFA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6963" y="2675694"/>
            <a:ext cx="10058400" cy="3193294"/>
          </a:xfrm>
        </p:spPr>
        <p:txBody>
          <a:bodyPr vert="horz" lIns="0" tIns="45720" rIns="0" bIns="45720" rtlCol="0"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Applying programming knowledge on microcontrollers from CS224 class.</a:t>
            </a:r>
          </a:p>
          <a:p>
            <a:pPr>
              <a:lnSpc>
                <a:spcPct val="100000"/>
              </a:lnSpc>
            </a:pPr>
            <a:b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Combine trigonometry, mechanical and programming knowledge to solve a practical problem. </a:t>
            </a:r>
          </a:p>
          <a:p>
            <a:pPr>
              <a:lnSpc>
                <a:spcPct val="100000"/>
              </a:lnSpc>
            </a:pPr>
            <a:endParaRPr lang="en-US" cap="none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Evaluate the final design of the robot.</a:t>
            </a: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36166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D40791F6-715D-481A-9C4A-3645AECF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98799366-735D-4929-9151-81AEC4287E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2257" y="634946"/>
            <a:ext cx="6432434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tx1"/>
                </a:solidFill>
              </a:rPr>
              <a:t>Process. 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740F83A4-FAC4-4867-95A5-BBFD280C7B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76240" y="2267421"/>
            <a:ext cx="60350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7632E2FE-BD29-48F3-B40F-FD6127A891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257" y="2407435"/>
            <a:ext cx="6432434" cy="3811645"/>
          </a:xfrm>
        </p:spPr>
        <p:txBody>
          <a:bodyPr vert="horz" lIns="0" tIns="45720" rIns="0" bIns="45720" rtlCol="0">
            <a:normAutofit fontScale="92500"/>
          </a:bodyPr>
          <a:lstStyle/>
          <a:p>
            <a:pPr marL="342900" indent="-342900">
              <a:lnSpc>
                <a:spcPct val="90000"/>
              </a:lnSpc>
              <a:buFont typeface="Calibri" panose="020F0502020204030204" pitchFamily="34" charset="0"/>
              <a:buChar char="•"/>
            </a:pPr>
            <a:r>
              <a:rPr lang="en-US" sz="1100" dirty="0">
                <a:latin typeface="Arial Nova" panose="020B0504020202020204" pitchFamily="34" charset="0"/>
              </a:rPr>
              <a:t>Research on the walking activities of 4-legged animals. </a:t>
            </a:r>
          </a:p>
          <a:p>
            <a:pPr marL="342900" indent="-342900">
              <a:lnSpc>
                <a:spcPct val="90000"/>
              </a:lnSpc>
              <a:buFont typeface="Calibri" panose="020F0502020204030204" pitchFamily="34" charset="0"/>
              <a:buChar char="•"/>
            </a:pPr>
            <a:r>
              <a:rPr lang="en-US" sz="1100" dirty="0">
                <a:latin typeface="Arial Nova" panose="020B0504020202020204" pitchFamily="34" charset="0"/>
              </a:rPr>
              <a:t>Learn solutions to simulate the walking activities of a 4-legged animal on a robot.</a:t>
            </a:r>
          </a:p>
          <a:p>
            <a:pPr marL="342900" indent="-342900">
              <a:lnSpc>
                <a:spcPct val="90000"/>
              </a:lnSpc>
              <a:buFont typeface="Calibri" panose="020F0502020204030204" pitchFamily="34" charset="0"/>
              <a:buChar char="•"/>
            </a:pPr>
            <a:r>
              <a:rPr lang="en-US" sz="1100" dirty="0">
                <a:latin typeface="Arial Nova" panose="020B0504020202020204" pitchFamily="34" charset="0"/>
              </a:rPr>
              <a:t>Select electrical components for the robot (battery, servo motors, microcontroller, etc.)</a:t>
            </a:r>
          </a:p>
          <a:p>
            <a:pPr marL="342900" indent="-342900">
              <a:lnSpc>
                <a:spcPct val="90000"/>
              </a:lnSpc>
              <a:buFont typeface="Calibri" panose="020F0502020204030204" pitchFamily="34" charset="0"/>
              <a:buChar char="•"/>
            </a:pPr>
            <a:r>
              <a:rPr lang="en-US" sz="1100" dirty="0">
                <a:latin typeface="Arial Nova" panose="020B0504020202020204" pitchFamily="34" charset="0"/>
              </a:rPr>
              <a:t>Simulation of robot parts using 3d Modeling software Called Adobe Inventor.</a:t>
            </a:r>
          </a:p>
          <a:p>
            <a:pPr marL="342900" indent="-342900">
              <a:lnSpc>
                <a:spcPct val="90000"/>
              </a:lnSpc>
              <a:buFont typeface="Calibri" panose="020F0502020204030204" pitchFamily="34" charset="0"/>
              <a:buChar char="•"/>
            </a:pPr>
            <a:r>
              <a:rPr lang="en-US" sz="1100" dirty="0">
                <a:latin typeface="Arial Nova" panose="020B0504020202020204" pitchFamily="34" charset="0"/>
              </a:rPr>
              <a:t>Print and assembly chassis and legs ON 3d printer. </a:t>
            </a:r>
          </a:p>
          <a:p>
            <a:pPr marL="342900" indent="-342900">
              <a:lnSpc>
                <a:spcPct val="90000"/>
              </a:lnSpc>
              <a:buFont typeface="Calibri" panose="020F0502020204030204" pitchFamily="34" charset="0"/>
              <a:buChar char="•"/>
            </a:pPr>
            <a:r>
              <a:rPr lang="en-US" sz="1100" dirty="0">
                <a:latin typeface="Arial Nova" panose="020B0504020202020204" pitchFamily="34" charset="0"/>
              </a:rPr>
              <a:t>Develop a program for microcontroller to control servos.</a:t>
            </a:r>
          </a:p>
          <a:p>
            <a:pPr marL="342900" indent="-342900">
              <a:lnSpc>
                <a:spcPct val="90000"/>
              </a:lnSpc>
              <a:buFont typeface="Calibri" panose="020F0502020204030204" pitchFamily="34" charset="0"/>
              <a:buChar char="•"/>
            </a:pPr>
            <a:r>
              <a:rPr lang="en-US" sz="1100" dirty="0">
                <a:latin typeface="Arial Nova" panose="020B0504020202020204" pitchFamily="34" charset="0"/>
              </a:rPr>
              <a:t>Programming one leg of Robot.</a:t>
            </a:r>
          </a:p>
          <a:p>
            <a:pPr marL="342900" indent="-342900">
              <a:lnSpc>
                <a:spcPct val="90000"/>
              </a:lnSpc>
              <a:buFont typeface="Calibri" panose="020F0502020204030204" pitchFamily="34" charset="0"/>
              <a:buChar char="•"/>
            </a:pPr>
            <a:r>
              <a:rPr lang="en-US" sz="1100" dirty="0">
                <a:latin typeface="Arial Nova" panose="020B0504020202020204" pitchFamily="34" charset="0"/>
              </a:rPr>
              <a:t>Programming and Synchronizing All legs of robot.</a:t>
            </a:r>
          </a:p>
          <a:p>
            <a:pPr marL="342900" indent="-342900">
              <a:lnSpc>
                <a:spcPct val="90000"/>
              </a:lnSpc>
              <a:buFont typeface="Calibri" panose="020F0502020204030204" pitchFamily="34" charset="0"/>
              <a:buChar char="•"/>
            </a:pPr>
            <a:r>
              <a:rPr lang="en-US" sz="1100" dirty="0">
                <a:latin typeface="Arial Nova" panose="020B0504020202020204" pitchFamily="34" charset="0"/>
              </a:rPr>
              <a:t>Adjust the operation of the robot for A smoother Movement.</a:t>
            </a:r>
          </a:p>
          <a:p>
            <a:pPr marL="342900" indent="-342900">
              <a:lnSpc>
                <a:spcPct val="90000"/>
              </a:lnSpc>
              <a:buFont typeface="Calibri" panose="020F0502020204030204" pitchFamily="34" charset="0"/>
              <a:buChar char="•"/>
            </a:pPr>
            <a:r>
              <a:rPr lang="en-US" sz="1100" dirty="0">
                <a:latin typeface="Arial Nova" panose="020B0504020202020204" pitchFamily="34" charset="0"/>
              </a:rPr>
              <a:t>Develop software to control robot by phone via Bluetooth.</a:t>
            </a:r>
          </a:p>
          <a:p>
            <a:pPr marL="342900" indent="-342900">
              <a:lnSpc>
                <a:spcPct val="90000"/>
              </a:lnSpc>
              <a:buFont typeface="Calibri" panose="020F0502020204030204" pitchFamily="34" charset="0"/>
              <a:buChar char="•"/>
            </a:pP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90000"/>
              </a:lnSpc>
              <a:buFont typeface="Calibri" panose="020F0502020204030204" pitchFamily="34" charset="0"/>
              <a:buChar char="•"/>
            </a:pP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90000"/>
              </a:lnSpc>
              <a:buFont typeface="Calibri" panose="020F0502020204030204" pitchFamily="34" charset="0"/>
              <a:buChar char="•"/>
            </a:pP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90000"/>
              </a:lnSpc>
              <a:buFont typeface="Calibri" panose="020F0502020204030204" pitchFamily="34" charset="0"/>
              <a:buChar char="-"/>
            </a:pP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90000"/>
              </a:lnSpc>
              <a:buFont typeface="Calibri" panose="020F0502020204030204" pitchFamily="34" charset="0"/>
              <a:buChar char="-"/>
            </a:pP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90000"/>
              </a:lnSpc>
              <a:buFont typeface="Calibri" panose="020F0502020204030204" pitchFamily="34" charset="0"/>
              <a:buChar char="-"/>
            </a:pP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</a:pP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6" name="Hình ảnh 15">
            <a:extLst>
              <a:ext uri="{FF2B5EF4-FFF2-40B4-BE49-F238E27FC236}">
                <a16:creationId xmlns:a16="http://schemas.microsoft.com/office/drawing/2014/main" id="{FCE02EC9-F46D-49AF-AF09-C9A405FF0C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1" r="14239" b="9"/>
          <a:stretch/>
        </p:blipFill>
        <p:spPr>
          <a:xfrm>
            <a:off x="7556687" y="634947"/>
            <a:ext cx="4001315" cy="2616618"/>
          </a:xfrm>
          <a:prstGeom prst="rect">
            <a:avLst/>
          </a:prstGeom>
        </p:spPr>
      </p:pic>
      <p:pic>
        <p:nvPicPr>
          <p:cNvPr id="17" name="Hình ảnh 16">
            <a:extLst>
              <a:ext uri="{FF2B5EF4-FFF2-40B4-BE49-F238E27FC236}">
                <a16:creationId xmlns:a16="http://schemas.microsoft.com/office/drawing/2014/main" id="{03A1BCEE-5723-418E-997F-AB48B0C559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054" r="-2" b="5915"/>
          <a:stretch/>
        </p:blipFill>
        <p:spPr>
          <a:xfrm>
            <a:off x="7556686" y="3251564"/>
            <a:ext cx="4001315" cy="2967515"/>
          </a:xfrm>
          <a:prstGeom prst="rect">
            <a:avLst/>
          </a:prstGeom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811CBAFA-D7E0-40A7-BB94-2C05304B4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32955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42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D40791F6-715D-481A-9C4A-3645AECF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966BC629-EDDD-4E71-8643-5C852392C5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2257" y="634946"/>
            <a:ext cx="6432434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Method.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40F83A4-FAC4-4867-95A5-BBFD280C7B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76240" y="2267421"/>
            <a:ext cx="60350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DCC0CAEB-B402-49BB-A207-3F369E7401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257" y="2407436"/>
            <a:ext cx="6432434" cy="3461658"/>
          </a:xfrm>
        </p:spPr>
        <p:txBody>
          <a:bodyPr vert="horz" lIns="0" tIns="45720" rIns="0" bIns="45720" rtlCol="0">
            <a:normAutofit fontScale="92500" lnSpcReduction="20000"/>
          </a:bodyPr>
          <a:lstStyle/>
          <a:p>
            <a:pPr marL="342900" indent="-342900">
              <a:lnSpc>
                <a:spcPct val="100000"/>
              </a:lnSpc>
              <a:buFont typeface="Calibri" panose="020F050202020403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00000"/>
              </a:lnSpc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Programming knowledge about microcontroller In Cs224 class.</a:t>
            </a:r>
          </a:p>
          <a:p>
            <a:pPr marL="342900" indent="-342900">
              <a:lnSpc>
                <a:spcPct val="100000"/>
              </a:lnSpc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 Bars parallel system.</a:t>
            </a:r>
          </a:p>
          <a:p>
            <a:pPr marL="342900" indent="-342900">
              <a:lnSpc>
                <a:spcPct val="100000"/>
              </a:lnSpc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Synchronous operation of Two Servos per leg.</a:t>
            </a:r>
          </a:p>
          <a:p>
            <a:pPr marL="342900" indent="-342900">
              <a:lnSpc>
                <a:spcPct val="100000"/>
              </a:lnSpc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Trigonometric and Inverse Kinematics. </a:t>
            </a: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949D09AB-F66C-4C86-8055-32E6F0FC8A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86" t="12365" r="13670" b="17226"/>
          <a:stretch/>
        </p:blipFill>
        <p:spPr>
          <a:xfrm>
            <a:off x="7548428" y="859701"/>
            <a:ext cx="4001315" cy="2075358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811CBAFA-D7E0-40A7-BB94-2C05304B4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82049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F4FAA6B4-BAFB-4474-9B14-DC83A9096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67C415D5-EB1E-4F20-BF1F-B1FBDE192B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Result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364CDC3-ADB0-4691-9286-5925F160C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8A6868B0-69A1-4331-A15A-1EAA09CB3A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7281" y="2108201"/>
            <a:ext cx="3557016" cy="3760891"/>
          </a:xfrm>
        </p:spPr>
        <p:txBody>
          <a:bodyPr vert="horz" lIns="0" tIns="45720" rIns="0" bIns="45720" rtlCol="0">
            <a:normAutofit/>
          </a:bodyPr>
          <a:lstStyle/>
          <a:p>
            <a:pPr marL="342900" indent="-342900">
              <a:lnSpc>
                <a:spcPct val="90000"/>
              </a:lnSpc>
              <a:buFont typeface="Calibri" panose="020F0502020204030204" pitchFamily="34" charset="0"/>
              <a:buChar char="•"/>
            </a:pPr>
            <a:endParaRPr lang="en-US" sz="1300" cap="none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90000"/>
              </a:lnSpc>
              <a:buFont typeface="Calibri" panose="020F0502020204030204" pitchFamily="34" charset="0"/>
              <a:buChar char="•"/>
            </a:pPr>
            <a:r>
              <a:rPr lang="en-US" sz="1600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robot is assembled on a printed chassis and has 4 legs .</a:t>
            </a:r>
          </a:p>
          <a:p>
            <a:pPr marL="342900" indent="-342900">
              <a:lnSpc>
                <a:spcPct val="90000"/>
              </a:lnSpc>
              <a:buFont typeface="Calibri" panose="020F0502020204030204" pitchFamily="34" charset="0"/>
              <a:buChar char="•"/>
            </a:pPr>
            <a:r>
              <a:rPr lang="en-US" sz="1600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Robot can walk, turn left, turn right, turn around, walk backwards.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One can control the robot via Bluetooth with commands of  the software EFR CONNECT .</a:t>
            </a:r>
          </a:p>
          <a:p>
            <a:pPr>
              <a:lnSpc>
                <a:spcPct val="90000"/>
              </a:lnSpc>
            </a:pPr>
            <a:endParaRPr lang="en-US" sz="1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</a:pPr>
            <a:endParaRPr lang="en-US" sz="1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</a:pPr>
            <a:endParaRPr lang="en-US" sz="1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</a:pPr>
            <a:endParaRPr lang="en-US" sz="1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3" name="Hình ảnh 22" descr="Ảnh có chứa trong nhà, nhà bếp, phòng, người đàn ông&#10;&#10;Mô tả được tạo tự động">
            <a:extLst>
              <a:ext uri="{FF2B5EF4-FFF2-40B4-BE49-F238E27FC236}">
                <a16:creationId xmlns:a16="http://schemas.microsoft.com/office/drawing/2014/main" id="{95FCA6BC-DFE6-4AC8-A0FB-F44C8C4EA9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8" r="27547" b="-4"/>
          <a:stretch/>
        </p:blipFill>
        <p:spPr>
          <a:xfrm rot="5400000">
            <a:off x="5257281" y="2272709"/>
            <a:ext cx="2723747" cy="3044106"/>
          </a:xfrm>
          <a:prstGeom prst="rect">
            <a:avLst/>
          </a:prstGeom>
        </p:spPr>
      </p:pic>
      <p:pic>
        <p:nvPicPr>
          <p:cNvPr id="17" name="Hình ảnh 16" descr="Ảnh có chứa trong nhà, cỏ, đang ngồi, bàn&#10;&#10;Mô tả được tạo tự động">
            <a:extLst>
              <a:ext uri="{FF2B5EF4-FFF2-40B4-BE49-F238E27FC236}">
                <a16:creationId xmlns:a16="http://schemas.microsoft.com/office/drawing/2014/main" id="{B99D332E-5742-4CB5-9BBA-39C2BF7F03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47" r="-4" b="27097"/>
          <a:stretch/>
        </p:blipFill>
        <p:spPr>
          <a:xfrm>
            <a:off x="8644551" y="2432888"/>
            <a:ext cx="3044106" cy="2723748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DB148495-5F82-48E2-A76C-C8E1C8949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02084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48B4202-DCD5-4F8C-B481-743A989A9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65371B24-F2C0-4306-A83D-2E360E1294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3999" y="4550230"/>
            <a:ext cx="10909073" cy="957902"/>
          </a:xfrm>
        </p:spPr>
        <p:txBody>
          <a:bodyPr>
            <a:normAutofit/>
          </a:bodyPr>
          <a:lstStyle/>
          <a:p>
            <a:r>
              <a:rPr lang="en-US" sz="6000" dirty="0"/>
              <a:t>Robot Operation. 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7F57F6B-E621-4E40-A34D-2FE12902A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45296"/>
            <a:ext cx="10515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8EE702CF-91CE-4661-ACBF-3C8160D1B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59408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E818005E-16C5-4DC1-A69E-09D9DF6B6B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Outcomes</a:t>
            </a: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C9364DB4-6582-4F63-99A8-E0ABCF1222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6963" y="2675694"/>
            <a:ext cx="10058400" cy="3193294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90000"/>
              </a:lnSpc>
            </a:pPr>
            <a:b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results have matched my expectations</a:t>
            </a:r>
          </a:p>
          <a:p>
            <a:pPr>
              <a:lnSpc>
                <a:spcPct val="90000"/>
              </a:lnSpc>
            </a:pPr>
            <a:b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Some problems REMAIN: 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Battery Power is not enough For an autonomous operation. Now, the Robot is powered from a wall adapter.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servo motors are not fast enough for the robot to perform more Complicated movements like Jumping and flipping. </a:t>
            </a:r>
          </a:p>
          <a:p>
            <a:pPr>
              <a:lnSpc>
                <a:spcPct val="90000"/>
              </a:lnSpc>
            </a:pPr>
            <a:b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 Will Continue this project in the capstone class and develop balancing of the robot with the gyroscope and Accelerometer sensor.</a:t>
            </a:r>
          </a:p>
          <a:p>
            <a:pPr>
              <a:lnSpc>
                <a:spcPct val="90000"/>
              </a:lnSpc>
            </a:pP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</a:pP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834327-03F1-4931-8261-971373A5A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34547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8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0" name="Straight Connector 10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12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4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-1"/>
            <a:ext cx="4648593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8047C5F3-9374-4DEF-8120-7F56A166D0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2369" y="605896"/>
            <a:ext cx="3642309" cy="56462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Conclusion. 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1D09119-E948-4F48-9F09-7A5AD06DFBB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5231958" y="321015"/>
            <a:ext cx="5923721" cy="5931089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0" tIns="45720" rIns="0" bIns="45720" numCol="1" rtlCol="0" anchor="ctr" anchorCtr="0" compatLnSpc="1">
            <a:prstTxWarp prst="textNoShape">
              <a:avLst/>
            </a:prstTxWarp>
            <a:normAutofit fontScale="77500" lnSpcReduction="20000"/>
          </a:bodyPr>
          <a:lstStyle/>
          <a:p>
            <a:pPr marL="342900" lvl="0" indent="-3429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 applied the knowledge gained in    CS224 class to this project.</a:t>
            </a:r>
          </a:p>
          <a:p>
            <a:pPr marL="342900" lvl="0" indent="-3429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altLang="en-US" cap="none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lvl="0" indent="-3429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Application of programming, trigonometry, and mechanics to solve a practical problem.</a:t>
            </a:r>
          </a:p>
          <a:p>
            <a:pPr marL="342900" lvl="0" indent="-3429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Calibri" panose="020F0502020204030204" pitchFamily="34" charset="0"/>
              <a:buChar char="-"/>
            </a:pPr>
            <a:endParaRPr lang="en-US" altLang="en-US" cap="none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lvl="0" indent="-3429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Learned a lot on microcontroller programming, and the way to do research. </a:t>
            </a:r>
          </a:p>
          <a:p>
            <a:pPr lvl="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</a:pPr>
            <a:endParaRPr lang="en-US" altLang="en-US" cap="none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lvl="0" indent="-3429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Good starting point for my future work.</a:t>
            </a:r>
          </a:p>
          <a:p>
            <a:pPr marL="342900" lvl="0" indent="-3429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Calibri" panose="020F0502020204030204" pitchFamily="34" charset="0"/>
              <a:buChar char="-"/>
            </a:pPr>
            <a:endParaRPr lang="en-US" altLang="en-US" cap="none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lvl="0" indent="-3429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My research today will contribute to the development of 4-legged robots technology. </a:t>
            </a:r>
          </a:p>
          <a:p>
            <a:pPr marL="342900" lvl="0" indent="-3429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altLang="en-US" cap="none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lvl="0" indent="-34290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robots in the future will work on a variety of terrains and perform many different tasks.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pPr marL="0" marR="0" lvl="0" indent="0" fontAlgn="base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Calibri" panose="020F0502020204030204" pitchFamily="34" charset="0"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</p:txBody>
      </p:sp>
      <p:sp>
        <p:nvSpPr>
          <p:cNvPr id="23" name="Rectangle 16">
            <a:extLst>
              <a:ext uri="{FF2B5EF4-FFF2-40B4-BE49-F238E27FC236}">
                <a16:creationId xmlns:a16="http://schemas.microsoft.com/office/drawing/2014/main" id="{FCAEED9E-BB91-43A0-911B-1ACD8803E3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08765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VTI">
  <a:themeElements>
    <a:clrScheme name="AnalogousFromRegularSeedRightStep">
      <a:dk1>
        <a:srgbClr val="000000"/>
      </a:dk1>
      <a:lt1>
        <a:srgbClr val="FFFFFF"/>
      </a:lt1>
      <a:dk2>
        <a:srgbClr val="413D24"/>
      </a:dk2>
      <a:lt2>
        <a:srgbClr val="EBEDEF"/>
      </a:lt2>
      <a:accent1>
        <a:srgbClr val="E78229"/>
      </a:accent1>
      <a:accent2>
        <a:srgbClr val="B4A114"/>
      </a:accent2>
      <a:accent3>
        <a:srgbClr val="83AF1F"/>
      </a:accent3>
      <a:accent4>
        <a:srgbClr val="42B814"/>
      </a:accent4>
      <a:accent5>
        <a:srgbClr val="21BB36"/>
      </a:accent5>
      <a:accent6>
        <a:srgbClr val="14B96F"/>
      </a:accent6>
      <a:hlink>
        <a:srgbClr val="4C8BC3"/>
      </a:hlink>
      <a:folHlink>
        <a:srgbClr val="878787"/>
      </a:folHlink>
    </a:clrScheme>
    <a:fontScheme name="Retrospect">
      <a:majorFont>
        <a:latin typeface="Sagona Extra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agona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C7A1ACC76B4854086E2F872BDD0BBBC" ma:contentTypeVersion="13" ma:contentTypeDescription="Create a new document." ma:contentTypeScope="" ma:versionID="53abbbed83386b361a15a44c424648e1">
  <xsd:schema xmlns:xsd="http://www.w3.org/2001/XMLSchema" xmlns:xs="http://www.w3.org/2001/XMLSchema" xmlns:p="http://schemas.microsoft.com/office/2006/metadata/properties" xmlns:ns3="ff7631c7-26b9-4fa8-8d8c-fbb3be63bf0b" xmlns:ns4="aee6bd3a-8f7d-40ce-ad18-8592134d4c34" targetNamespace="http://schemas.microsoft.com/office/2006/metadata/properties" ma:root="true" ma:fieldsID="64ea7e9a705c2b99a46bd9661f15dd9b" ns3:_="" ns4:_="">
    <xsd:import namespace="ff7631c7-26b9-4fa8-8d8c-fbb3be63bf0b"/>
    <xsd:import namespace="aee6bd3a-8f7d-40ce-ad18-8592134d4c3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f7631c7-26b9-4fa8-8d8c-fbb3be63bf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ee6bd3a-8f7d-40ce-ad18-8592134d4c3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BAFDC32-1EA8-41AC-8B08-9E3A16FD339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4BA756C0-D800-4CC2-A94C-FA7F3781126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50B1FB-5918-48CF-BB9C-A1BEDB260FB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f7631c7-26b9-4fa8-8d8c-fbb3be63bf0b"/>
    <ds:schemaRef ds:uri="aee6bd3a-8f7d-40ce-ad18-8592134d4c3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527</Words>
  <Application>Microsoft Office PowerPoint</Application>
  <PresentationFormat>Màn hình rộng</PresentationFormat>
  <Paragraphs>71</Paragraphs>
  <Slides>11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6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11</vt:i4>
      </vt:variant>
    </vt:vector>
  </HeadingPairs>
  <TitlesOfParts>
    <vt:vector size="18" baseType="lpstr">
      <vt:lpstr>Abadi Extra Light</vt:lpstr>
      <vt:lpstr>Arial</vt:lpstr>
      <vt:lpstr>Arial Nova</vt:lpstr>
      <vt:lpstr>Calibri</vt:lpstr>
      <vt:lpstr>Sagona Book</vt:lpstr>
      <vt:lpstr>Sagona ExtraLight</vt:lpstr>
      <vt:lpstr>RetrospectVTI</vt:lpstr>
      <vt:lpstr>Quadruped Robot</vt:lpstr>
      <vt:lpstr>Background </vt:lpstr>
      <vt:lpstr>Research Objective </vt:lpstr>
      <vt:lpstr>Process. </vt:lpstr>
      <vt:lpstr>Method.</vt:lpstr>
      <vt:lpstr>Result</vt:lpstr>
      <vt:lpstr>Robot Operation. </vt:lpstr>
      <vt:lpstr>Outcomes</vt:lpstr>
      <vt:lpstr>Conclusion. </vt:lpstr>
      <vt:lpstr>References 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Quadruped Robot</dc:title>
  <dc:creator>Hung Cao Quang</dc:creator>
  <cp:lastModifiedBy>Hung Cao Quang</cp:lastModifiedBy>
  <cp:revision>1</cp:revision>
  <dcterms:created xsi:type="dcterms:W3CDTF">2020-10-07T01:01:59Z</dcterms:created>
  <dcterms:modified xsi:type="dcterms:W3CDTF">2021-03-24T21:39:57Z</dcterms:modified>
</cp:coreProperties>
</file>